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handoutMasterIdLst>
    <p:handoutMasterId r:id="rId13"/>
  </p:handoutMasterIdLst>
  <p:sldIdLst>
    <p:sldId id="256" r:id="rId2"/>
    <p:sldId id="258" r:id="rId3"/>
    <p:sldId id="263" r:id="rId4"/>
    <p:sldId id="264" r:id="rId5"/>
    <p:sldId id="265" r:id="rId6"/>
    <p:sldId id="270" r:id="rId7"/>
    <p:sldId id="266" r:id="rId8"/>
    <p:sldId id="267" r:id="rId9"/>
    <p:sldId id="268" r:id="rId10"/>
    <p:sldId id="269" r:id="rId11"/>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0BAB12-DA0D-1889-5364-F43838E04E43}" v="145" dt="2022-12-20T10:09:27.636"/>
    <p1510:client id="{770852B1-8006-4056-AD97-82A6E0FC192B}" v="161" dt="2022-08-27T15:12:28.332"/>
    <p1510:client id="{8D2D8657-738B-DA3B-8017-C595A2675A74}" v="54" dt="2022-12-19T08:50:55.958"/>
    <p1510:client id="{9A579A80-1448-84C5-237F-126B7C0DBE05}" v="139" dt="2022-09-19T16:20:20.413"/>
    <p1510:client id="{CC2A6BF8-B11F-61FC-78AB-142B1AE75752}" v="40" dt="2022-12-19T08:57:36.286"/>
    <p1510:client id="{EF38A4B6-A0D2-C57F-A71D-FC3844B3F99B}" v="22" dt="2022-12-22T04:21:51.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60"/>
  </p:normalViewPr>
  <p:slideViewPr>
    <p:cSldViewPr snapToGrid="0">
      <p:cViewPr varScale="1">
        <p:scale>
          <a:sx n="116" d="100"/>
          <a:sy n="116" d="100"/>
        </p:scale>
        <p:origin x="138" y="336"/>
      </p:cViewPr>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ANA MN" userId="S::mchandanabtech20@ced.alliance.edu.in::d70552fc-75e6-44d9-a196-8a309e47e583" providerId="AD" clId="Web-{8D2D8657-738B-DA3B-8017-C595A2675A74}"/>
    <pc:docChg chg="addSld delSld modSld">
      <pc:chgData name="CHANDANA MN" userId="S::mchandanabtech20@ced.alliance.edu.in::d70552fc-75e6-44d9-a196-8a309e47e583" providerId="AD" clId="Web-{8D2D8657-738B-DA3B-8017-C595A2675A74}" dt="2022-12-19T08:50:55.958" v="55" actId="1076"/>
      <pc:docMkLst>
        <pc:docMk/>
      </pc:docMkLst>
      <pc:sldChg chg="modSp">
        <pc:chgData name="CHANDANA MN" userId="S::mchandanabtech20@ced.alliance.edu.in::d70552fc-75e6-44d9-a196-8a309e47e583" providerId="AD" clId="Web-{8D2D8657-738B-DA3B-8017-C595A2675A74}" dt="2022-12-19T08:43:04.264" v="12" actId="1076"/>
        <pc:sldMkLst>
          <pc:docMk/>
          <pc:sldMk cId="3059274194" sldId="258"/>
        </pc:sldMkLst>
        <pc:spChg chg="mod">
          <ac:chgData name="CHANDANA MN" userId="S::mchandanabtech20@ced.alliance.edu.in::d70552fc-75e6-44d9-a196-8a309e47e583" providerId="AD" clId="Web-{8D2D8657-738B-DA3B-8017-C595A2675A74}" dt="2022-12-19T08:43:04.264" v="12" actId="1076"/>
          <ac:spMkLst>
            <pc:docMk/>
            <pc:sldMk cId="3059274194" sldId="258"/>
            <ac:spMk id="2" creationId="{C88DFB67-33CB-9BF2-E838-126F19BB9B9A}"/>
          </ac:spMkLst>
        </pc:spChg>
        <pc:spChg chg="mod">
          <ac:chgData name="CHANDANA MN" userId="S::mchandanabtech20@ced.alliance.edu.in::d70552fc-75e6-44d9-a196-8a309e47e583" providerId="AD" clId="Web-{8D2D8657-738B-DA3B-8017-C595A2675A74}" dt="2022-12-19T08:42:54.670" v="10" actId="20577"/>
          <ac:spMkLst>
            <pc:docMk/>
            <pc:sldMk cId="3059274194" sldId="258"/>
            <ac:spMk id="3" creationId="{22B8CFD0-FCEC-8B5F-E0ED-6654E57FF0E0}"/>
          </ac:spMkLst>
        </pc:spChg>
      </pc:sldChg>
      <pc:sldChg chg="addSp modSp">
        <pc:chgData name="CHANDANA MN" userId="S::mchandanabtech20@ced.alliance.edu.in::d70552fc-75e6-44d9-a196-8a309e47e583" providerId="AD" clId="Web-{8D2D8657-738B-DA3B-8017-C595A2675A74}" dt="2022-12-19T08:47:16.127" v="23" actId="1076"/>
        <pc:sldMkLst>
          <pc:docMk/>
          <pc:sldMk cId="3812309779" sldId="264"/>
        </pc:sldMkLst>
        <pc:picChg chg="add mod">
          <ac:chgData name="CHANDANA MN" userId="S::mchandanabtech20@ced.alliance.edu.in::d70552fc-75e6-44d9-a196-8a309e47e583" providerId="AD" clId="Web-{8D2D8657-738B-DA3B-8017-C595A2675A74}" dt="2022-12-19T08:44:24.734" v="18" actId="1076"/>
          <ac:picMkLst>
            <pc:docMk/>
            <pc:sldMk cId="3812309779" sldId="264"/>
            <ac:picMk id="3" creationId="{76EA91EA-F81A-7299-7188-2F9ED0DE6B11}"/>
          </ac:picMkLst>
        </pc:picChg>
        <pc:picChg chg="add mod">
          <ac:chgData name="CHANDANA MN" userId="S::mchandanabtech20@ced.alliance.edu.in::d70552fc-75e6-44d9-a196-8a309e47e583" providerId="AD" clId="Web-{8D2D8657-738B-DA3B-8017-C595A2675A74}" dt="2022-12-19T08:47:16.127" v="23" actId="1076"/>
          <ac:picMkLst>
            <pc:docMk/>
            <pc:sldMk cId="3812309779" sldId="264"/>
            <ac:picMk id="6" creationId="{DC8C75B1-00A4-FEA4-DACA-CBBA2AB2E55F}"/>
          </ac:picMkLst>
        </pc:picChg>
      </pc:sldChg>
      <pc:sldChg chg="addSp delSp modSp">
        <pc:chgData name="CHANDANA MN" userId="S::mchandanabtech20@ced.alliance.edu.in::d70552fc-75e6-44d9-a196-8a309e47e583" providerId="AD" clId="Web-{8D2D8657-738B-DA3B-8017-C595A2675A74}" dt="2022-12-19T08:49:25.238" v="46" actId="1076"/>
        <pc:sldMkLst>
          <pc:docMk/>
          <pc:sldMk cId="2924263355" sldId="265"/>
        </pc:sldMkLst>
        <pc:spChg chg="mod">
          <ac:chgData name="CHANDANA MN" userId="S::mchandanabtech20@ced.alliance.edu.in::d70552fc-75e6-44d9-a196-8a309e47e583" providerId="AD" clId="Web-{8D2D8657-738B-DA3B-8017-C595A2675A74}" dt="2022-12-19T08:49:25.238" v="46" actId="1076"/>
          <ac:spMkLst>
            <pc:docMk/>
            <pc:sldMk cId="2924263355" sldId="265"/>
            <ac:spMk id="2" creationId="{641CD849-31E5-C094-C41A-CDE46B7CBD4E}"/>
          </ac:spMkLst>
        </pc:spChg>
        <pc:spChg chg="add del mod">
          <ac:chgData name="CHANDANA MN" userId="S::mchandanabtech20@ced.alliance.edu.in::d70552fc-75e6-44d9-a196-8a309e47e583" providerId="AD" clId="Web-{8D2D8657-738B-DA3B-8017-C595A2675A74}" dt="2022-12-19T08:48:32.628" v="34"/>
          <ac:spMkLst>
            <pc:docMk/>
            <pc:sldMk cId="2924263355" sldId="265"/>
            <ac:spMk id="6" creationId="{BFAF6AC5-44A6-98CF-DB37-2F50A1003D44}"/>
          </ac:spMkLst>
        </pc:spChg>
        <pc:picChg chg="add mod">
          <ac:chgData name="CHANDANA MN" userId="S::mchandanabtech20@ced.alliance.edu.in::d70552fc-75e6-44d9-a196-8a309e47e583" providerId="AD" clId="Web-{8D2D8657-738B-DA3B-8017-C595A2675A74}" dt="2022-12-19T08:49:00.144" v="37" actId="1076"/>
          <ac:picMkLst>
            <pc:docMk/>
            <pc:sldMk cId="2924263355" sldId="265"/>
            <ac:picMk id="3" creationId="{19977675-BF8D-AB58-D82F-65F3DD10C1F5}"/>
          </ac:picMkLst>
        </pc:picChg>
        <pc:picChg chg="del mod">
          <ac:chgData name="CHANDANA MN" userId="S::mchandanabtech20@ced.alliance.edu.in::d70552fc-75e6-44d9-a196-8a309e47e583" providerId="AD" clId="Web-{8D2D8657-738B-DA3B-8017-C595A2675A74}" dt="2022-12-19T08:48:05.425" v="30"/>
          <ac:picMkLst>
            <pc:docMk/>
            <pc:sldMk cId="2924263355" sldId="265"/>
            <ac:picMk id="4" creationId="{F3C212DC-EAE2-F186-9D36-CAC015112308}"/>
          </ac:picMkLst>
        </pc:picChg>
      </pc:sldChg>
      <pc:sldChg chg="modSp new del">
        <pc:chgData name="CHANDANA MN" userId="S::mchandanabtech20@ced.alliance.edu.in::d70552fc-75e6-44d9-a196-8a309e47e583" providerId="AD" clId="Web-{8D2D8657-738B-DA3B-8017-C595A2675A74}" dt="2022-12-19T08:47:28.627" v="24"/>
        <pc:sldMkLst>
          <pc:docMk/>
          <pc:sldMk cId="1287736582" sldId="270"/>
        </pc:sldMkLst>
        <pc:spChg chg="mod">
          <ac:chgData name="CHANDANA MN" userId="S::mchandanabtech20@ced.alliance.edu.in::d70552fc-75e6-44d9-a196-8a309e47e583" providerId="AD" clId="Web-{8D2D8657-738B-DA3B-8017-C595A2675A74}" dt="2022-12-19T08:44:39.937" v="21" actId="20577"/>
          <ac:spMkLst>
            <pc:docMk/>
            <pc:sldMk cId="1287736582" sldId="270"/>
            <ac:spMk id="2" creationId="{D59170BE-04EC-1EA5-2F15-677351B6D7A4}"/>
          </ac:spMkLst>
        </pc:spChg>
      </pc:sldChg>
      <pc:sldChg chg="addSp delSp modSp new">
        <pc:chgData name="CHANDANA MN" userId="S::mchandanabtech20@ced.alliance.edu.in::d70552fc-75e6-44d9-a196-8a309e47e583" providerId="AD" clId="Web-{8D2D8657-738B-DA3B-8017-C595A2675A74}" dt="2022-12-19T08:50:55.958" v="55" actId="1076"/>
        <pc:sldMkLst>
          <pc:docMk/>
          <pc:sldMk cId="3057287088" sldId="270"/>
        </pc:sldMkLst>
        <pc:spChg chg="mod">
          <ac:chgData name="CHANDANA MN" userId="S::mchandanabtech20@ced.alliance.edu.in::d70552fc-75e6-44d9-a196-8a309e47e583" providerId="AD" clId="Web-{8D2D8657-738B-DA3B-8017-C595A2675A74}" dt="2022-12-19T08:50:06.801" v="49" actId="14100"/>
          <ac:spMkLst>
            <pc:docMk/>
            <pc:sldMk cId="3057287088" sldId="270"/>
            <ac:spMk id="2" creationId="{28C28922-BBA1-1A42-8226-E519712D7D7C}"/>
          </ac:spMkLst>
        </pc:spChg>
        <pc:spChg chg="add del mod">
          <ac:chgData name="CHANDANA MN" userId="S::mchandanabtech20@ced.alliance.edu.in::d70552fc-75e6-44d9-a196-8a309e47e583" providerId="AD" clId="Web-{8D2D8657-738B-DA3B-8017-C595A2675A74}" dt="2022-12-19T08:50:52.114" v="54"/>
          <ac:spMkLst>
            <pc:docMk/>
            <pc:sldMk cId="3057287088" sldId="270"/>
            <ac:spMk id="3" creationId="{907F2BD4-9D32-D5EB-EB74-4F8C9A0C7988}"/>
          </ac:spMkLst>
        </pc:spChg>
        <pc:graphicFrameChg chg="add del mod ord modGraphic">
          <ac:chgData name="CHANDANA MN" userId="S::mchandanabtech20@ced.alliance.edu.in::d70552fc-75e6-44d9-a196-8a309e47e583" providerId="AD" clId="Web-{8D2D8657-738B-DA3B-8017-C595A2675A74}" dt="2022-12-19T08:50:12.989" v="51"/>
          <ac:graphicFrameMkLst>
            <pc:docMk/>
            <pc:sldMk cId="3057287088" sldId="270"/>
            <ac:graphicFrameMk id="4" creationId="{6057AC47-242A-1EB5-230F-20EF935A10CB}"/>
          </ac:graphicFrameMkLst>
        </pc:graphicFrameChg>
        <pc:picChg chg="add mod ord">
          <ac:chgData name="CHANDANA MN" userId="S::mchandanabtech20@ced.alliance.edu.in::d70552fc-75e6-44d9-a196-8a309e47e583" providerId="AD" clId="Web-{8D2D8657-738B-DA3B-8017-C595A2675A74}" dt="2022-12-19T08:50:55.958" v="55" actId="1076"/>
          <ac:picMkLst>
            <pc:docMk/>
            <pc:sldMk cId="3057287088" sldId="270"/>
            <ac:picMk id="11" creationId="{3254B668-8987-78BD-ECE5-A9C5654B8875}"/>
          </ac:picMkLst>
        </pc:picChg>
      </pc:sldChg>
    </pc:docChg>
  </pc:docChgLst>
  <pc:docChgLst>
    <pc:chgData name="CHANDANA MN" userId="S::mchandanabtech20@ced.alliance.edu.in::d70552fc-75e6-44d9-a196-8a309e47e583" providerId="AD" clId="Web-{CC2A6BF8-B11F-61FC-78AB-142B1AE75752}"/>
    <pc:docChg chg="modSld">
      <pc:chgData name="CHANDANA MN" userId="S::mchandanabtech20@ced.alliance.edu.in::d70552fc-75e6-44d9-a196-8a309e47e583" providerId="AD" clId="Web-{CC2A6BF8-B11F-61FC-78AB-142B1AE75752}" dt="2022-12-19T08:57:36.286" v="44" actId="14100"/>
      <pc:docMkLst>
        <pc:docMk/>
      </pc:docMkLst>
      <pc:sldChg chg="modSp">
        <pc:chgData name="CHANDANA MN" userId="S::mchandanabtech20@ced.alliance.edu.in::d70552fc-75e6-44d9-a196-8a309e47e583" providerId="AD" clId="Web-{CC2A6BF8-B11F-61FC-78AB-142B1AE75752}" dt="2022-12-19T08:53:00.563" v="11" actId="20577"/>
        <pc:sldMkLst>
          <pc:docMk/>
          <pc:sldMk cId="1184442583" sldId="257"/>
        </pc:sldMkLst>
        <pc:spChg chg="mod">
          <ac:chgData name="CHANDANA MN" userId="S::mchandanabtech20@ced.alliance.edu.in::d70552fc-75e6-44d9-a196-8a309e47e583" providerId="AD" clId="Web-{CC2A6BF8-B11F-61FC-78AB-142B1AE75752}" dt="2022-12-19T08:53:00.563" v="11" actId="20577"/>
          <ac:spMkLst>
            <pc:docMk/>
            <pc:sldMk cId="1184442583" sldId="257"/>
            <ac:spMk id="2" creationId="{B06F291A-65BC-B71E-A053-62612986FCBB}"/>
          </ac:spMkLst>
        </pc:spChg>
      </pc:sldChg>
      <pc:sldChg chg="delSp">
        <pc:chgData name="CHANDANA MN" userId="S::mchandanabtech20@ced.alliance.edu.in::d70552fc-75e6-44d9-a196-8a309e47e583" providerId="AD" clId="Web-{CC2A6BF8-B11F-61FC-78AB-142B1AE75752}" dt="2022-12-19T08:56:02.894" v="36"/>
        <pc:sldMkLst>
          <pc:docMk/>
          <pc:sldMk cId="3812309779" sldId="264"/>
        </pc:sldMkLst>
        <pc:picChg chg="del">
          <ac:chgData name="CHANDANA MN" userId="S::mchandanabtech20@ced.alliance.edu.in::d70552fc-75e6-44d9-a196-8a309e47e583" providerId="AD" clId="Web-{CC2A6BF8-B11F-61FC-78AB-142B1AE75752}" dt="2022-12-19T08:56:02.894" v="36"/>
          <ac:picMkLst>
            <pc:docMk/>
            <pc:sldMk cId="3812309779" sldId="264"/>
            <ac:picMk id="6" creationId="{DC8C75B1-00A4-FEA4-DACA-CBBA2AB2E55F}"/>
          </ac:picMkLst>
        </pc:picChg>
      </pc:sldChg>
      <pc:sldChg chg="addSp delSp modSp">
        <pc:chgData name="CHANDANA MN" userId="S::mchandanabtech20@ced.alliance.edu.in::d70552fc-75e6-44d9-a196-8a309e47e583" providerId="AD" clId="Web-{CC2A6BF8-B11F-61FC-78AB-142B1AE75752}" dt="2022-12-19T08:55:35.394" v="34" actId="1076"/>
        <pc:sldMkLst>
          <pc:docMk/>
          <pc:sldMk cId="2770653389" sldId="266"/>
        </pc:sldMkLst>
        <pc:spChg chg="add del mod">
          <ac:chgData name="CHANDANA MN" userId="S::mchandanabtech20@ced.alliance.edu.in::d70552fc-75e6-44d9-a196-8a309e47e583" providerId="AD" clId="Web-{CC2A6BF8-B11F-61FC-78AB-142B1AE75752}" dt="2022-12-19T08:55:03.440" v="30"/>
          <ac:spMkLst>
            <pc:docMk/>
            <pc:sldMk cId="2770653389" sldId="266"/>
            <ac:spMk id="5" creationId="{32758E05-AA14-952B-3AA7-1E662F2D8E09}"/>
          </ac:spMkLst>
        </pc:spChg>
        <pc:picChg chg="del">
          <ac:chgData name="CHANDANA MN" userId="S::mchandanabtech20@ced.alliance.edu.in::d70552fc-75e6-44d9-a196-8a309e47e583" providerId="AD" clId="Web-{CC2A6BF8-B11F-61FC-78AB-142B1AE75752}" dt="2022-12-19T08:54:51.205" v="29"/>
          <ac:picMkLst>
            <pc:docMk/>
            <pc:sldMk cId="2770653389" sldId="266"/>
            <ac:picMk id="4" creationId="{D1D8AA11-3A62-DAD3-9D1A-48EBB8996A7C}"/>
          </ac:picMkLst>
        </pc:picChg>
        <pc:picChg chg="add mod">
          <ac:chgData name="CHANDANA MN" userId="S::mchandanabtech20@ced.alliance.edu.in::d70552fc-75e6-44d9-a196-8a309e47e583" providerId="AD" clId="Web-{CC2A6BF8-B11F-61FC-78AB-142B1AE75752}" dt="2022-12-19T08:55:14.862" v="32" actId="1076"/>
          <ac:picMkLst>
            <pc:docMk/>
            <pc:sldMk cId="2770653389" sldId="266"/>
            <ac:picMk id="6" creationId="{B2F05B02-9DBC-D683-B0D0-4B70418C08B9}"/>
          </ac:picMkLst>
        </pc:picChg>
        <pc:picChg chg="add mod">
          <ac:chgData name="CHANDANA MN" userId="S::mchandanabtech20@ced.alliance.edu.in::d70552fc-75e6-44d9-a196-8a309e47e583" providerId="AD" clId="Web-{CC2A6BF8-B11F-61FC-78AB-142B1AE75752}" dt="2022-12-19T08:55:35.394" v="34" actId="1076"/>
          <ac:picMkLst>
            <pc:docMk/>
            <pc:sldMk cId="2770653389" sldId="266"/>
            <ac:picMk id="7" creationId="{6C8747D8-4824-30AB-65F6-172C05665212}"/>
          </ac:picMkLst>
        </pc:picChg>
      </pc:sldChg>
      <pc:sldChg chg="modSp">
        <pc:chgData name="CHANDANA MN" userId="S::mchandanabtech20@ced.alliance.edu.in::d70552fc-75e6-44d9-a196-8a309e47e583" providerId="AD" clId="Web-{CC2A6BF8-B11F-61FC-78AB-142B1AE75752}" dt="2022-12-19T08:56:57.536" v="42" actId="20577"/>
        <pc:sldMkLst>
          <pc:docMk/>
          <pc:sldMk cId="427938920" sldId="267"/>
        </pc:sldMkLst>
        <pc:graphicFrameChg chg="modGraphic">
          <ac:chgData name="CHANDANA MN" userId="S::mchandanabtech20@ced.alliance.edu.in::d70552fc-75e6-44d9-a196-8a309e47e583" providerId="AD" clId="Web-{CC2A6BF8-B11F-61FC-78AB-142B1AE75752}" dt="2022-12-19T08:56:57.536" v="42" actId="20577"/>
          <ac:graphicFrameMkLst>
            <pc:docMk/>
            <pc:sldMk cId="427938920" sldId="267"/>
            <ac:graphicFrameMk id="5" creationId="{25EBD928-9554-09CF-EF85-42C4B02205DA}"/>
          </ac:graphicFrameMkLst>
        </pc:graphicFrameChg>
      </pc:sldChg>
      <pc:sldChg chg="modSp">
        <pc:chgData name="CHANDANA MN" userId="S::mchandanabtech20@ced.alliance.edu.in::d70552fc-75e6-44d9-a196-8a309e47e583" providerId="AD" clId="Web-{CC2A6BF8-B11F-61FC-78AB-142B1AE75752}" dt="2022-12-19T08:57:36.286" v="44" actId="14100"/>
        <pc:sldMkLst>
          <pc:docMk/>
          <pc:sldMk cId="3057287088" sldId="270"/>
        </pc:sldMkLst>
        <pc:spChg chg="mod">
          <ac:chgData name="CHANDANA MN" userId="S::mchandanabtech20@ced.alliance.edu.in::d70552fc-75e6-44d9-a196-8a309e47e583" providerId="AD" clId="Web-{CC2A6BF8-B11F-61FC-78AB-142B1AE75752}" dt="2022-12-19T08:53:53.939" v="27" actId="20577"/>
          <ac:spMkLst>
            <pc:docMk/>
            <pc:sldMk cId="3057287088" sldId="270"/>
            <ac:spMk id="2" creationId="{28C28922-BBA1-1A42-8226-E519712D7D7C}"/>
          </ac:spMkLst>
        </pc:spChg>
        <pc:picChg chg="mod">
          <ac:chgData name="CHANDANA MN" userId="S::mchandanabtech20@ced.alliance.edu.in::d70552fc-75e6-44d9-a196-8a309e47e583" providerId="AD" clId="Web-{CC2A6BF8-B11F-61FC-78AB-142B1AE75752}" dt="2022-12-19T08:57:36.286" v="44" actId="14100"/>
          <ac:picMkLst>
            <pc:docMk/>
            <pc:sldMk cId="3057287088" sldId="270"/>
            <ac:picMk id="11" creationId="{3254B668-8987-78BD-ECE5-A9C5654B8875}"/>
          </ac:picMkLst>
        </pc:picChg>
      </pc:sldChg>
    </pc:docChg>
  </pc:docChgLst>
  <pc:docChgLst>
    <pc:chgData name="CHANDANA MN" userId="S::mchandanabtech20@ced.alliance.edu.in::d70552fc-75e6-44d9-a196-8a309e47e583" providerId="AD" clId="Web-{770852B1-8006-4056-AD97-82A6E0FC192B}"/>
    <pc:docChg chg="addSld modSld">
      <pc:chgData name="CHANDANA MN" userId="S::mchandanabtech20@ced.alliance.edu.in::d70552fc-75e6-44d9-a196-8a309e47e583" providerId="AD" clId="Web-{770852B1-8006-4056-AD97-82A6E0FC192B}" dt="2022-08-27T15:12:28.551" v="164"/>
      <pc:docMkLst>
        <pc:docMk/>
      </pc:docMkLst>
      <pc:sldChg chg="addSp modSp mod setBg">
        <pc:chgData name="CHANDANA MN" userId="S::mchandanabtech20@ced.alliance.edu.in::d70552fc-75e6-44d9-a196-8a309e47e583" providerId="AD" clId="Web-{770852B1-8006-4056-AD97-82A6E0FC192B}" dt="2022-08-27T08:40:39.219" v="61" actId="1076"/>
        <pc:sldMkLst>
          <pc:docMk/>
          <pc:sldMk cId="128632686" sldId="256"/>
        </pc:sldMkLst>
        <pc:spChg chg="mod">
          <ac:chgData name="CHANDANA MN" userId="S::mchandanabtech20@ced.alliance.edu.in::d70552fc-75e6-44d9-a196-8a309e47e583" providerId="AD" clId="Web-{770852B1-8006-4056-AD97-82A6E0FC192B}" dt="2022-08-27T08:28:56.863" v="14" actId="20577"/>
          <ac:spMkLst>
            <pc:docMk/>
            <pc:sldMk cId="128632686" sldId="256"/>
            <ac:spMk id="2" creationId="{00000000-0000-0000-0000-000000000000}"/>
          </ac:spMkLst>
        </pc:spChg>
        <pc:spChg chg="mod">
          <ac:chgData name="CHANDANA MN" userId="S::mchandanabtech20@ced.alliance.edu.in::d70552fc-75e6-44d9-a196-8a309e47e583" providerId="AD" clId="Web-{770852B1-8006-4056-AD97-82A6E0FC192B}" dt="2022-08-27T08:30:31.240" v="39" actId="20577"/>
          <ac:spMkLst>
            <pc:docMk/>
            <pc:sldMk cId="128632686" sldId="256"/>
            <ac:spMk id="3" creationId="{00000000-0000-0000-0000-000000000000}"/>
          </ac:spMkLst>
        </pc:spChg>
        <pc:spChg chg="add mod">
          <ac:chgData name="CHANDANA MN" userId="S::mchandanabtech20@ced.alliance.edu.in::d70552fc-75e6-44d9-a196-8a309e47e583" providerId="AD" clId="Web-{770852B1-8006-4056-AD97-82A6E0FC192B}" dt="2022-08-27T08:40:39.219" v="61" actId="1076"/>
          <ac:spMkLst>
            <pc:docMk/>
            <pc:sldMk cId="128632686" sldId="256"/>
            <ac:spMk id="5" creationId="{97A83297-9060-5E1B-DBF4-4835FDE5042C}"/>
          </ac:spMkLst>
        </pc:spChg>
        <pc:spChg chg="add">
          <ac:chgData name="CHANDANA MN" userId="S::mchandanabtech20@ced.alliance.edu.in::d70552fc-75e6-44d9-a196-8a309e47e583" providerId="AD" clId="Web-{770852B1-8006-4056-AD97-82A6E0FC192B}" dt="2022-08-27T08:25:17.969" v="1"/>
          <ac:spMkLst>
            <pc:docMk/>
            <pc:sldMk cId="128632686" sldId="256"/>
            <ac:spMk id="9" creationId="{CC9ECE17-8EF8-40C4-BE65-1B39AB98477D}"/>
          </ac:spMkLst>
        </pc:spChg>
        <pc:spChg chg="add">
          <ac:chgData name="CHANDANA MN" userId="S::mchandanabtech20@ced.alliance.edu.in::d70552fc-75e6-44d9-a196-8a309e47e583" providerId="AD" clId="Web-{770852B1-8006-4056-AD97-82A6E0FC192B}" dt="2022-08-27T08:25:17.969" v="1"/>
          <ac:spMkLst>
            <pc:docMk/>
            <pc:sldMk cId="128632686" sldId="256"/>
            <ac:spMk id="11" creationId="{8334BFA7-09F0-4CF2-8B4D-308A992EAB21}"/>
          </ac:spMkLst>
        </pc:spChg>
        <pc:spChg chg="add">
          <ac:chgData name="CHANDANA MN" userId="S::mchandanabtech20@ced.alliance.edu.in::d70552fc-75e6-44d9-a196-8a309e47e583" providerId="AD" clId="Web-{770852B1-8006-4056-AD97-82A6E0FC192B}" dt="2022-08-27T08:25:17.969" v="1"/>
          <ac:spMkLst>
            <pc:docMk/>
            <pc:sldMk cId="128632686" sldId="256"/>
            <ac:spMk id="17" creationId="{802B690E-CC9C-4B19-86A3-5FFAE6B34FBD}"/>
          </ac:spMkLst>
        </pc:spChg>
        <pc:grpChg chg="add">
          <ac:chgData name="CHANDANA MN" userId="S::mchandanabtech20@ced.alliance.edu.in::d70552fc-75e6-44d9-a196-8a309e47e583" providerId="AD" clId="Web-{770852B1-8006-4056-AD97-82A6E0FC192B}" dt="2022-08-27T08:25:17.969" v="1"/>
          <ac:grpSpMkLst>
            <pc:docMk/>
            <pc:sldMk cId="128632686" sldId="256"/>
            <ac:grpSpMk id="13" creationId="{1E2E0E17-C957-482D-9089-2B5E6B7986A4}"/>
          </ac:grpSpMkLst>
        </pc:grpChg>
        <pc:picChg chg="add mod">
          <ac:chgData name="CHANDANA MN" userId="S::mchandanabtech20@ced.alliance.edu.in::d70552fc-75e6-44d9-a196-8a309e47e583" providerId="AD" clId="Web-{770852B1-8006-4056-AD97-82A6E0FC192B}" dt="2022-08-27T08:25:17.969" v="1"/>
          <ac:picMkLst>
            <pc:docMk/>
            <pc:sldMk cId="128632686" sldId="256"/>
            <ac:picMk id="4" creationId="{34780780-4960-62A7-9A1E-6BED2783409B}"/>
          </ac:picMkLst>
        </pc:picChg>
        <pc:picChg chg="add">
          <ac:chgData name="CHANDANA MN" userId="S::mchandanabtech20@ced.alliance.edu.in::d70552fc-75e6-44d9-a196-8a309e47e583" providerId="AD" clId="Web-{770852B1-8006-4056-AD97-82A6E0FC192B}" dt="2022-08-27T08:25:17.969" v="1"/>
          <ac:picMkLst>
            <pc:docMk/>
            <pc:sldMk cId="128632686" sldId="256"/>
            <ac:picMk id="21" creationId="{FD506184-6CF4-4CAB-98E6-2D5BF60F5699}"/>
          </ac:picMkLst>
        </pc:picChg>
        <pc:cxnChg chg="add">
          <ac:chgData name="CHANDANA MN" userId="S::mchandanabtech20@ced.alliance.edu.in::d70552fc-75e6-44d9-a196-8a309e47e583" providerId="AD" clId="Web-{770852B1-8006-4056-AD97-82A6E0FC192B}" dt="2022-08-27T08:25:17.969" v="1"/>
          <ac:cxnSpMkLst>
            <pc:docMk/>
            <pc:sldMk cId="128632686" sldId="256"/>
            <ac:cxnSpMk id="19" creationId="{6244635D-BDF9-4927-B9C1-C463C05538ED}"/>
          </ac:cxnSpMkLst>
        </pc:cxnChg>
        <pc:cxnChg chg="add">
          <ac:chgData name="CHANDANA MN" userId="S::mchandanabtech20@ced.alliance.edu.in::d70552fc-75e6-44d9-a196-8a309e47e583" providerId="AD" clId="Web-{770852B1-8006-4056-AD97-82A6E0FC192B}" dt="2022-08-27T08:25:17.969" v="1"/>
          <ac:cxnSpMkLst>
            <pc:docMk/>
            <pc:sldMk cId="128632686" sldId="256"/>
            <ac:cxnSpMk id="23" creationId="{09F2B1CD-B32D-4AA5-AD1C-F64A8C4E927B}"/>
          </ac:cxnSpMkLst>
        </pc:cxnChg>
      </pc:sldChg>
      <pc:sldChg chg="addSp delSp modSp new mod setBg addAnim">
        <pc:chgData name="CHANDANA MN" userId="S::mchandanabtech20@ced.alliance.edu.in::d70552fc-75e6-44d9-a196-8a309e47e583" providerId="AD" clId="Web-{770852B1-8006-4056-AD97-82A6E0FC192B}" dt="2022-08-27T08:44:32.801" v="88"/>
        <pc:sldMkLst>
          <pc:docMk/>
          <pc:sldMk cId="1184442583" sldId="257"/>
        </pc:sldMkLst>
        <pc:spChg chg="mod">
          <ac:chgData name="CHANDANA MN" userId="S::mchandanabtech20@ced.alliance.edu.in::d70552fc-75e6-44d9-a196-8a309e47e583" providerId="AD" clId="Web-{770852B1-8006-4056-AD97-82A6E0FC192B}" dt="2022-08-27T08:44:32.801" v="88"/>
          <ac:spMkLst>
            <pc:docMk/>
            <pc:sldMk cId="1184442583" sldId="257"/>
            <ac:spMk id="2" creationId="{B06F291A-65BC-B71E-A053-62612986FCBB}"/>
          </ac:spMkLst>
        </pc:spChg>
        <pc:spChg chg="del">
          <ac:chgData name="CHANDANA MN" userId="S::mchandanabtech20@ced.alliance.edu.in::d70552fc-75e6-44d9-a196-8a309e47e583" providerId="AD" clId="Web-{770852B1-8006-4056-AD97-82A6E0FC192B}" dt="2022-08-27T08:42:45.034" v="63"/>
          <ac:spMkLst>
            <pc:docMk/>
            <pc:sldMk cId="1184442583" sldId="257"/>
            <ac:spMk id="3" creationId="{46D0D458-988F-D305-1E9C-762C32F4395B}"/>
          </ac:spMkLst>
        </pc:spChg>
        <pc:spChg chg="add del">
          <ac:chgData name="CHANDANA MN" userId="S::mchandanabtech20@ced.alliance.edu.in::d70552fc-75e6-44d9-a196-8a309e47e583" providerId="AD" clId="Web-{770852B1-8006-4056-AD97-82A6E0FC192B}" dt="2022-08-27T08:44:03.254" v="86"/>
          <ac:spMkLst>
            <pc:docMk/>
            <pc:sldMk cId="1184442583" sldId="257"/>
            <ac:spMk id="8" creationId="{23522FE7-5A29-4EF6-B1EF-2CA55748A772}"/>
          </ac:spMkLst>
        </pc:spChg>
        <pc:spChg chg="add del">
          <ac:chgData name="CHANDANA MN" userId="S::mchandanabtech20@ced.alliance.edu.in::d70552fc-75e6-44d9-a196-8a309e47e583" providerId="AD" clId="Web-{770852B1-8006-4056-AD97-82A6E0FC192B}" dt="2022-08-27T08:44:03.254" v="86"/>
          <ac:spMkLst>
            <pc:docMk/>
            <pc:sldMk cId="1184442583" sldId="257"/>
            <ac:spMk id="16" creationId="{1BF0792A-0F2B-4A2E-AB38-0A4F18A3072D}"/>
          </ac:spMkLst>
        </pc:spChg>
        <pc:spChg chg="add del">
          <ac:chgData name="CHANDANA MN" userId="S::mchandanabtech20@ced.alliance.edu.in::d70552fc-75e6-44d9-a196-8a309e47e583" providerId="AD" clId="Web-{770852B1-8006-4056-AD97-82A6E0FC192B}" dt="2022-08-27T08:44:03.254" v="86"/>
          <ac:spMkLst>
            <pc:docMk/>
            <pc:sldMk cId="1184442583" sldId="257"/>
            <ac:spMk id="18" creationId="{F57DB18D-C2F1-4C8C-8808-9C01ECE6834E}"/>
          </ac:spMkLst>
        </pc:spChg>
        <pc:spChg chg="add del">
          <ac:chgData name="CHANDANA MN" userId="S::mchandanabtech20@ced.alliance.edu.in::d70552fc-75e6-44d9-a196-8a309e47e583" providerId="AD" clId="Web-{770852B1-8006-4056-AD97-82A6E0FC192B}" dt="2022-08-27T08:44:32.801" v="88"/>
          <ac:spMkLst>
            <pc:docMk/>
            <pc:sldMk cId="1184442583" sldId="257"/>
            <ac:spMk id="35" creationId="{0CABCAE3-64FC-4149-819F-2C1812824154}"/>
          </ac:spMkLst>
        </pc:spChg>
        <pc:spChg chg="add del">
          <ac:chgData name="CHANDANA MN" userId="S::mchandanabtech20@ced.alliance.edu.in::d70552fc-75e6-44d9-a196-8a309e47e583" providerId="AD" clId="Web-{770852B1-8006-4056-AD97-82A6E0FC192B}" dt="2022-08-27T08:44:32.801" v="88"/>
          <ac:spMkLst>
            <pc:docMk/>
            <pc:sldMk cId="1184442583" sldId="257"/>
            <ac:spMk id="43" creationId="{D0712110-0BC1-4B31-B3BB-63B44222E87F}"/>
          </ac:spMkLst>
        </pc:spChg>
        <pc:spChg chg="add del">
          <ac:chgData name="CHANDANA MN" userId="S::mchandanabtech20@ced.alliance.edu.in::d70552fc-75e6-44d9-a196-8a309e47e583" providerId="AD" clId="Web-{770852B1-8006-4056-AD97-82A6E0FC192B}" dt="2022-08-27T08:44:32.801" v="88"/>
          <ac:spMkLst>
            <pc:docMk/>
            <pc:sldMk cId="1184442583" sldId="257"/>
            <ac:spMk id="45" creationId="{4466B5F3-C053-4580-B04A-1EF949888280}"/>
          </ac:spMkLst>
        </pc:spChg>
        <pc:spChg chg="add">
          <ac:chgData name="CHANDANA MN" userId="S::mchandanabtech20@ced.alliance.edu.in::d70552fc-75e6-44d9-a196-8a309e47e583" providerId="AD" clId="Web-{770852B1-8006-4056-AD97-82A6E0FC192B}" dt="2022-08-27T08:44:32.801" v="88"/>
          <ac:spMkLst>
            <pc:docMk/>
            <pc:sldMk cId="1184442583" sldId="257"/>
            <ac:spMk id="56" creationId="{84C75E2B-CACA-478C-B26B-182AF87A18E3}"/>
          </ac:spMkLst>
        </pc:spChg>
        <pc:spChg chg="add">
          <ac:chgData name="CHANDANA MN" userId="S::mchandanabtech20@ced.alliance.edu.in::d70552fc-75e6-44d9-a196-8a309e47e583" providerId="AD" clId="Web-{770852B1-8006-4056-AD97-82A6E0FC192B}" dt="2022-08-27T08:44:32.801" v="88"/>
          <ac:spMkLst>
            <pc:docMk/>
            <pc:sldMk cId="1184442583" sldId="257"/>
            <ac:spMk id="64" creationId="{BB09D7A2-7AF4-47EF-AFFF-DD7B285D694A}"/>
          </ac:spMkLst>
        </pc:spChg>
        <pc:spChg chg="add">
          <ac:chgData name="CHANDANA MN" userId="S::mchandanabtech20@ced.alliance.edu.in::d70552fc-75e6-44d9-a196-8a309e47e583" providerId="AD" clId="Web-{770852B1-8006-4056-AD97-82A6E0FC192B}" dt="2022-08-27T08:44:32.801" v="88"/>
          <ac:spMkLst>
            <pc:docMk/>
            <pc:sldMk cId="1184442583" sldId="257"/>
            <ac:spMk id="66" creationId="{47D37C61-77C0-4FB5-8D20-8E995DBDA37E}"/>
          </ac:spMkLst>
        </pc:spChg>
        <pc:grpChg chg="add del">
          <ac:chgData name="CHANDANA MN" userId="S::mchandanabtech20@ced.alliance.edu.in::d70552fc-75e6-44d9-a196-8a309e47e583" providerId="AD" clId="Web-{770852B1-8006-4056-AD97-82A6E0FC192B}" dt="2022-08-27T08:44:03.254" v="86"/>
          <ac:grpSpMkLst>
            <pc:docMk/>
            <pc:sldMk cId="1184442583" sldId="257"/>
            <ac:grpSpMk id="20" creationId="{E5D935FA-3336-4941-9214-E250A5727F40}"/>
          </ac:grpSpMkLst>
        </pc:grpChg>
        <pc:grpChg chg="add">
          <ac:chgData name="CHANDANA MN" userId="S::mchandanabtech20@ced.alliance.edu.in::d70552fc-75e6-44d9-a196-8a309e47e583" providerId="AD" clId="Web-{770852B1-8006-4056-AD97-82A6E0FC192B}" dt="2022-08-27T08:44:32.801" v="88"/>
          <ac:grpSpMkLst>
            <pc:docMk/>
            <pc:sldMk cId="1184442583" sldId="257"/>
            <ac:grpSpMk id="68" creationId="{4717C442-118A-41E1-BEDA-5085A9833E98}"/>
          </ac:grpSpMkLst>
        </pc:grpChg>
        <pc:picChg chg="add del">
          <ac:chgData name="CHANDANA MN" userId="S::mchandanabtech20@ced.alliance.edu.in::d70552fc-75e6-44d9-a196-8a309e47e583" providerId="AD" clId="Web-{770852B1-8006-4056-AD97-82A6E0FC192B}" dt="2022-08-27T08:44:03.254" v="86"/>
          <ac:picMkLst>
            <pc:docMk/>
            <pc:sldMk cId="1184442583" sldId="257"/>
            <ac:picMk id="10" creationId="{C2192E09-EBC7-416C-B887-DFF915D7F43D}"/>
          </ac:picMkLst>
        </pc:picChg>
        <pc:picChg chg="add del">
          <ac:chgData name="CHANDANA MN" userId="S::mchandanabtech20@ced.alliance.edu.in::d70552fc-75e6-44d9-a196-8a309e47e583" providerId="AD" clId="Web-{770852B1-8006-4056-AD97-82A6E0FC192B}" dt="2022-08-27T08:44:03.254" v="86"/>
          <ac:picMkLst>
            <pc:docMk/>
            <pc:sldMk cId="1184442583" sldId="257"/>
            <ac:picMk id="28" creationId="{75CC23F7-9F20-4C4B-8608-BD4DE9728FA5}"/>
          </ac:picMkLst>
        </pc:picChg>
        <pc:picChg chg="add mod">
          <ac:chgData name="CHANDANA MN" userId="S::mchandanabtech20@ced.alliance.edu.in::d70552fc-75e6-44d9-a196-8a309e47e583" providerId="AD" clId="Web-{770852B1-8006-4056-AD97-82A6E0FC192B}" dt="2022-08-27T08:44:32.801" v="88"/>
          <ac:picMkLst>
            <pc:docMk/>
            <pc:sldMk cId="1184442583" sldId="257"/>
            <ac:picMk id="32" creationId="{39C2BE93-81E2-4B02-D7F7-DC237645631F}"/>
          </ac:picMkLst>
        </pc:picChg>
        <pc:picChg chg="add del">
          <ac:chgData name="CHANDANA MN" userId="S::mchandanabtech20@ced.alliance.edu.in::d70552fc-75e6-44d9-a196-8a309e47e583" providerId="AD" clId="Web-{770852B1-8006-4056-AD97-82A6E0FC192B}" dt="2022-08-27T08:44:32.801" v="88"/>
          <ac:picMkLst>
            <pc:docMk/>
            <pc:sldMk cId="1184442583" sldId="257"/>
            <ac:picMk id="37" creationId="{012FDCFE-9AD2-4D8A-8CBF-B3AA37EBF6DD}"/>
          </ac:picMkLst>
        </pc:picChg>
        <pc:picChg chg="add del">
          <ac:chgData name="CHANDANA MN" userId="S::mchandanabtech20@ced.alliance.edu.in::d70552fc-75e6-44d9-a196-8a309e47e583" providerId="AD" clId="Web-{770852B1-8006-4056-AD97-82A6E0FC192B}" dt="2022-08-27T08:44:32.801" v="88"/>
          <ac:picMkLst>
            <pc:docMk/>
            <pc:sldMk cId="1184442583" sldId="257"/>
            <ac:picMk id="49" creationId="{25CED634-E2D0-4AB7-96DD-816C9B52C5CF}"/>
          </ac:picMkLst>
        </pc:picChg>
        <pc:picChg chg="add">
          <ac:chgData name="CHANDANA MN" userId="S::mchandanabtech20@ced.alliance.edu.in::d70552fc-75e6-44d9-a196-8a309e47e583" providerId="AD" clId="Web-{770852B1-8006-4056-AD97-82A6E0FC192B}" dt="2022-08-27T08:44:32.801" v="88"/>
          <ac:picMkLst>
            <pc:docMk/>
            <pc:sldMk cId="1184442583" sldId="257"/>
            <ac:picMk id="58" creationId="{50FF2874-547C-4D14-9E18-28B19002FB8C}"/>
          </ac:picMkLst>
        </pc:picChg>
        <pc:picChg chg="add">
          <ac:chgData name="CHANDANA MN" userId="S::mchandanabtech20@ced.alliance.edu.in::d70552fc-75e6-44d9-a196-8a309e47e583" providerId="AD" clId="Web-{770852B1-8006-4056-AD97-82A6E0FC192B}" dt="2022-08-27T08:44:32.801" v="88"/>
          <ac:picMkLst>
            <pc:docMk/>
            <pc:sldMk cId="1184442583" sldId="257"/>
            <ac:picMk id="72" creationId="{72DDAF42-061F-484B-92E1-21F5D083F00D}"/>
          </ac:picMkLst>
        </pc:picChg>
        <pc:cxnChg chg="add del">
          <ac:chgData name="CHANDANA MN" userId="S::mchandanabtech20@ced.alliance.edu.in::d70552fc-75e6-44d9-a196-8a309e47e583" providerId="AD" clId="Web-{770852B1-8006-4056-AD97-82A6E0FC192B}" dt="2022-08-27T08:44:03.254" v="86"/>
          <ac:cxnSpMkLst>
            <pc:docMk/>
            <pc:sldMk cId="1184442583" sldId="257"/>
            <ac:cxnSpMk id="12" creationId="{2924498D-E084-44BE-A196-CFCE35564350}"/>
          </ac:cxnSpMkLst>
        </pc:cxnChg>
        <pc:cxnChg chg="add del">
          <ac:chgData name="CHANDANA MN" userId="S::mchandanabtech20@ced.alliance.edu.in::d70552fc-75e6-44d9-a196-8a309e47e583" providerId="AD" clId="Web-{770852B1-8006-4056-AD97-82A6E0FC192B}" dt="2022-08-27T08:44:03.254" v="86"/>
          <ac:cxnSpMkLst>
            <pc:docMk/>
            <pc:sldMk cId="1184442583" sldId="257"/>
            <ac:cxnSpMk id="14" creationId="{3BBC7667-C352-4842-9AFD-E5C16AD002F4}"/>
          </ac:cxnSpMkLst>
        </pc:cxnChg>
        <pc:cxnChg chg="add del">
          <ac:chgData name="CHANDANA MN" userId="S::mchandanabtech20@ced.alliance.edu.in::d70552fc-75e6-44d9-a196-8a309e47e583" providerId="AD" clId="Web-{770852B1-8006-4056-AD97-82A6E0FC192B}" dt="2022-08-27T08:44:03.254" v="86"/>
          <ac:cxnSpMkLst>
            <pc:docMk/>
            <pc:sldMk cId="1184442583" sldId="257"/>
            <ac:cxnSpMk id="24" creationId="{87F797D1-251E-41FE-9FF8-AD487DEF28AC}"/>
          </ac:cxnSpMkLst>
        </pc:cxnChg>
        <pc:cxnChg chg="add del">
          <ac:chgData name="CHANDANA MN" userId="S::mchandanabtech20@ced.alliance.edu.in::d70552fc-75e6-44d9-a196-8a309e47e583" providerId="AD" clId="Web-{770852B1-8006-4056-AD97-82A6E0FC192B}" dt="2022-08-27T08:44:03.254" v="86"/>
          <ac:cxnSpMkLst>
            <pc:docMk/>
            <pc:sldMk cId="1184442583" sldId="257"/>
            <ac:cxnSpMk id="26" creationId="{09A0CE28-0E59-4F4D-9855-8A8DCE9A8EFE}"/>
          </ac:cxnSpMkLst>
        </pc:cxnChg>
        <pc:cxnChg chg="add del">
          <ac:chgData name="CHANDANA MN" userId="S::mchandanabtech20@ced.alliance.edu.in::d70552fc-75e6-44d9-a196-8a309e47e583" providerId="AD" clId="Web-{770852B1-8006-4056-AD97-82A6E0FC192B}" dt="2022-08-27T08:44:32.801" v="88"/>
          <ac:cxnSpMkLst>
            <pc:docMk/>
            <pc:sldMk cId="1184442583" sldId="257"/>
            <ac:cxnSpMk id="39" creationId="{FBD463FC-4CA8-4FF4-85A3-AF9F4B98D210}"/>
          </ac:cxnSpMkLst>
        </pc:cxnChg>
        <pc:cxnChg chg="add del">
          <ac:chgData name="CHANDANA MN" userId="S::mchandanabtech20@ced.alliance.edu.in::d70552fc-75e6-44d9-a196-8a309e47e583" providerId="AD" clId="Web-{770852B1-8006-4056-AD97-82A6E0FC192B}" dt="2022-08-27T08:44:32.801" v="88"/>
          <ac:cxnSpMkLst>
            <pc:docMk/>
            <pc:sldMk cId="1184442583" sldId="257"/>
            <ac:cxnSpMk id="41" creationId="{BECF35C3-8B44-4F4B-BD25-4C01823DB22A}"/>
          </ac:cxnSpMkLst>
        </pc:cxnChg>
        <pc:cxnChg chg="add del">
          <ac:chgData name="CHANDANA MN" userId="S::mchandanabtech20@ced.alliance.edu.in::d70552fc-75e6-44d9-a196-8a309e47e583" providerId="AD" clId="Web-{770852B1-8006-4056-AD97-82A6E0FC192B}" dt="2022-08-27T08:44:32.801" v="88"/>
          <ac:cxnSpMkLst>
            <pc:docMk/>
            <pc:sldMk cId="1184442583" sldId="257"/>
            <ac:cxnSpMk id="47" creationId="{FA6123F2-4B61-414F-A7E5-5B7828EACAE2}"/>
          </ac:cxnSpMkLst>
        </pc:cxnChg>
        <pc:cxnChg chg="add del">
          <ac:chgData name="CHANDANA MN" userId="S::mchandanabtech20@ced.alliance.edu.in::d70552fc-75e6-44d9-a196-8a309e47e583" providerId="AD" clId="Web-{770852B1-8006-4056-AD97-82A6E0FC192B}" dt="2022-08-27T08:44:32.801" v="88"/>
          <ac:cxnSpMkLst>
            <pc:docMk/>
            <pc:sldMk cId="1184442583" sldId="257"/>
            <ac:cxnSpMk id="51" creationId="{FCDDCDFB-696D-4FDF-9B58-24F71B7C37BC}"/>
          </ac:cxnSpMkLst>
        </pc:cxnChg>
        <pc:cxnChg chg="add">
          <ac:chgData name="CHANDANA MN" userId="S::mchandanabtech20@ced.alliance.edu.in::d70552fc-75e6-44d9-a196-8a309e47e583" providerId="AD" clId="Web-{770852B1-8006-4056-AD97-82A6E0FC192B}" dt="2022-08-27T08:44:32.801" v="88"/>
          <ac:cxnSpMkLst>
            <pc:docMk/>
            <pc:sldMk cId="1184442583" sldId="257"/>
            <ac:cxnSpMk id="60" creationId="{36CF827D-A163-47F7-BD87-34EB4FA7D696}"/>
          </ac:cxnSpMkLst>
        </pc:cxnChg>
        <pc:cxnChg chg="add">
          <ac:chgData name="CHANDANA MN" userId="S::mchandanabtech20@ced.alliance.edu.in::d70552fc-75e6-44d9-a196-8a309e47e583" providerId="AD" clId="Web-{770852B1-8006-4056-AD97-82A6E0FC192B}" dt="2022-08-27T08:44:32.801" v="88"/>
          <ac:cxnSpMkLst>
            <pc:docMk/>
            <pc:sldMk cId="1184442583" sldId="257"/>
            <ac:cxnSpMk id="62" creationId="{D299D9A9-1DA8-433D-A9BC-FB48D93D4217}"/>
          </ac:cxnSpMkLst>
        </pc:cxnChg>
        <pc:cxnChg chg="add">
          <ac:chgData name="CHANDANA MN" userId="S::mchandanabtech20@ced.alliance.edu.in::d70552fc-75e6-44d9-a196-8a309e47e583" providerId="AD" clId="Web-{770852B1-8006-4056-AD97-82A6E0FC192B}" dt="2022-08-27T08:44:32.801" v="88"/>
          <ac:cxnSpMkLst>
            <pc:docMk/>
            <pc:sldMk cId="1184442583" sldId="257"/>
            <ac:cxnSpMk id="74" creationId="{A11FFE8A-5450-4340-A14D-75506E8FEA15}"/>
          </ac:cxnSpMkLst>
        </pc:cxnChg>
      </pc:sldChg>
      <pc:sldChg chg="addSp delSp modSp new mod setBg">
        <pc:chgData name="CHANDANA MN" userId="S::mchandanabtech20@ced.alliance.edu.in::d70552fc-75e6-44d9-a196-8a309e47e583" providerId="AD" clId="Web-{770852B1-8006-4056-AD97-82A6E0FC192B}" dt="2022-08-27T11:54:05.386" v="126" actId="1076"/>
        <pc:sldMkLst>
          <pc:docMk/>
          <pc:sldMk cId="3059274194" sldId="258"/>
        </pc:sldMkLst>
        <pc:spChg chg="mod">
          <ac:chgData name="CHANDANA MN" userId="S::mchandanabtech20@ced.alliance.edu.in::d70552fc-75e6-44d9-a196-8a309e47e583" providerId="AD" clId="Web-{770852B1-8006-4056-AD97-82A6E0FC192B}" dt="2022-08-27T11:53:33.620" v="121" actId="1076"/>
          <ac:spMkLst>
            <pc:docMk/>
            <pc:sldMk cId="3059274194" sldId="258"/>
            <ac:spMk id="2" creationId="{C88DFB67-33CB-9BF2-E838-126F19BB9B9A}"/>
          </ac:spMkLst>
        </pc:spChg>
        <pc:spChg chg="mod">
          <ac:chgData name="CHANDANA MN" userId="S::mchandanabtech20@ced.alliance.edu.in::d70552fc-75e6-44d9-a196-8a309e47e583" providerId="AD" clId="Web-{770852B1-8006-4056-AD97-82A6E0FC192B}" dt="2022-08-27T11:54:05.386" v="126" actId="1076"/>
          <ac:spMkLst>
            <pc:docMk/>
            <pc:sldMk cId="3059274194" sldId="258"/>
            <ac:spMk id="3" creationId="{22B8CFD0-FCEC-8B5F-E0ED-6654E57FF0E0}"/>
          </ac:spMkLst>
        </pc:spChg>
        <pc:spChg chg="add del">
          <ac:chgData name="CHANDANA MN" userId="S::mchandanabtech20@ced.alliance.edu.in::d70552fc-75e6-44d9-a196-8a309e47e583" providerId="AD" clId="Web-{770852B1-8006-4056-AD97-82A6E0FC192B}" dt="2022-08-27T11:53:12.901" v="117"/>
          <ac:spMkLst>
            <pc:docMk/>
            <pc:sldMk cId="3059274194" sldId="258"/>
            <ac:spMk id="8" creationId="{FD6EDB49-211E-499D-9A08-6C5FF3D060F7}"/>
          </ac:spMkLst>
        </pc:spChg>
        <pc:spChg chg="add del">
          <ac:chgData name="CHANDANA MN" userId="S::mchandanabtech20@ced.alliance.edu.in::d70552fc-75e6-44d9-a196-8a309e47e583" providerId="AD" clId="Web-{770852B1-8006-4056-AD97-82A6E0FC192B}" dt="2022-08-27T11:53:12.901" v="117"/>
          <ac:spMkLst>
            <pc:docMk/>
            <pc:sldMk cId="3059274194" sldId="258"/>
            <ac:spMk id="10" creationId="{38F9F37E-D3CF-4F3D-96C2-25307819DF2D}"/>
          </ac:spMkLst>
        </pc:spChg>
        <pc:spChg chg="add del">
          <ac:chgData name="CHANDANA MN" userId="S::mchandanabtech20@ced.alliance.edu.in::d70552fc-75e6-44d9-a196-8a309e47e583" providerId="AD" clId="Web-{770852B1-8006-4056-AD97-82A6E0FC192B}" dt="2022-08-27T11:53:12.901" v="117"/>
          <ac:spMkLst>
            <pc:docMk/>
            <pc:sldMk cId="3059274194" sldId="258"/>
            <ac:spMk id="12" creationId="{C5FFF17D-767C-40E7-8C89-962F1F54BCD0}"/>
          </ac:spMkLst>
        </pc:spChg>
        <pc:spChg chg="add del">
          <ac:chgData name="CHANDANA MN" userId="S::mchandanabtech20@ced.alliance.edu.in::d70552fc-75e6-44d9-a196-8a309e47e583" providerId="AD" clId="Web-{770852B1-8006-4056-AD97-82A6E0FC192B}" dt="2022-08-27T11:53:12.901" v="117"/>
          <ac:spMkLst>
            <pc:docMk/>
            <pc:sldMk cId="3059274194" sldId="258"/>
            <ac:spMk id="14" creationId="{E69F39E1-619D-4D9E-8823-8BD8CC3206B6}"/>
          </ac:spMkLst>
        </pc:spChg>
        <pc:spChg chg="add del">
          <ac:chgData name="CHANDANA MN" userId="S::mchandanabtech20@ced.alliance.edu.in::d70552fc-75e6-44d9-a196-8a309e47e583" providerId="AD" clId="Web-{770852B1-8006-4056-AD97-82A6E0FC192B}" dt="2022-08-27T11:53:12.901" v="117"/>
          <ac:spMkLst>
            <pc:docMk/>
            <pc:sldMk cId="3059274194" sldId="258"/>
            <ac:spMk id="16" creationId="{C8C53F47-DF50-454F-A5A6-6B969748D972}"/>
          </ac:spMkLst>
        </pc:spChg>
        <pc:spChg chg="add">
          <ac:chgData name="CHANDANA MN" userId="S::mchandanabtech20@ced.alliance.edu.in::d70552fc-75e6-44d9-a196-8a309e47e583" providerId="AD" clId="Web-{770852B1-8006-4056-AD97-82A6E0FC192B}" dt="2022-08-27T11:53:12.901" v="117"/>
          <ac:spMkLst>
            <pc:docMk/>
            <pc:sldMk cId="3059274194" sldId="258"/>
            <ac:spMk id="23" creationId="{FD6EDB49-211E-499D-9A08-6C5FF3D060F7}"/>
          </ac:spMkLst>
        </pc:spChg>
        <pc:spChg chg="add">
          <ac:chgData name="CHANDANA MN" userId="S::mchandanabtech20@ced.alliance.edu.in::d70552fc-75e6-44d9-a196-8a309e47e583" providerId="AD" clId="Web-{770852B1-8006-4056-AD97-82A6E0FC192B}" dt="2022-08-27T11:53:12.901" v="117"/>
          <ac:spMkLst>
            <pc:docMk/>
            <pc:sldMk cId="3059274194" sldId="258"/>
            <ac:spMk id="25" creationId="{38F9F37E-D3CF-4F3D-96C2-25307819DF2D}"/>
          </ac:spMkLst>
        </pc:spChg>
        <pc:spChg chg="add">
          <ac:chgData name="CHANDANA MN" userId="S::mchandanabtech20@ced.alliance.edu.in::d70552fc-75e6-44d9-a196-8a309e47e583" providerId="AD" clId="Web-{770852B1-8006-4056-AD97-82A6E0FC192B}" dt="2022-08-27T11:53:12.901" v="117"/>
          <ac:spMkLst>
            <pc:docMk/>
            <pc:sldMk cId="3059274194" sldId="258"/>
            <ac:spMk id="27" creationId="{C5FFF17D-767C-40E7-8C89-962F1F54BCD0}"/>
          </ac:spMkLst>
        </pc:spChg>
        <pc:spChg chg="add">
          <ac:chgData name="CHANDANA MN" userId="S::mchandanabtech20@ced.alliance.edu.in::d70552fc-75e6-44d9-a196-8a309e47e583" providerId="AD" clId="Web-{770852B1-8006-4056-AD97-82A6E0FC192B}" dt="2022-08-27T11:53:12.901" v="117"/>
          <ac:spMkLst>
            <pc:docMk/>
            <pc:sldMk cId="3059274194" sldId="258"/>
            <ac:spMk id="29" creationId="{E69F39E1-619D-4D9E-8823-8BD8CC3206B6}"/>
          </ac:spMkLst>
        </pc:spChg>
        <pc:spChg chg="add">
          <ac:chgData name="CHANDANA MN" userId="S::mchandanabtech20@ced.alliance.edu.in::d70552fc-75e6-44d9-a196-8a309e47e583" providerId="AD" clId="Web-{770852B1-8006-4056-AD97-82A6E0FC192B}" dt="2022-08-27T11:53:12.901" v="117"/>
          <ac:spMkLst>
            <pc:docMk/>
            <pc:sldMk cId="3059274194" sldId="258"/>
            <ac:spMk id="31" creationId="{C8C53F47-DF50-454F-A5A6-6B969748D972}"/>
          </ac:spMkLst>
        </pc:spChg>
        <pc:picChg chg="add del">
          <ac:chgData name="CHANDANA MN" userId="S::mchandanabtech20@ced.alliance.edu.in::d70552fc-75e6-44d9-a196-8a309e47e583" providerId="AD" clId="Web-{770852B1-8006-4056-AD97-82A6E0FC192B}" dt="2022-08-27T11:53:12.901" v="117"/>
          <ac:picMkLst>
            <pc:docMk/>
            <pc:sldMk cId="3059274194" sldId="258"/>
            <ac:picMk id="18" creationId="{6A26901A-BC62-4A3A-A07A-65E1F3DDDEC6}"/>
          </ac:picMkLst>
        </pc:picChg>
        <pc:picChg chg="add">
          <ac:chgData name="CHANDANA MN" userId="S::mchandanabtech20@ced.alliance.edu.in::d70552fc-75e6-44d9-a196-8a309e47e583" providerId="AD" clId="Web-{770852B1-8006-4056-AD97-82A6E0FC192B}" dt="2022-08-27T11:53:12.901" v="117"/>
          <ac:picMkLst>
            <pc:docMk/>
            <pc:sldMk cId="3059274194" sldId="258"/>
            <ac:picMk id="33" creationId="{6A26901A-BC62-4A3A-A07A-65E1F3DDDEC6}"/>
          </ac:picMkLst>
        </pc:picChg>
      </pc:sldChg>
      <pc:sldChg chg="addSp modSp new mod setBg">
        <pc:chgData name="CHANDANA MN" userId="S::mchandanabtech20@ced.alliance.edu.in::d70552fc-75e6-44d9-a196-8a309e47e583" providerId="AD" clId="Web-{770852B1-8006-4056-AD97-82A6E0FC192B}" dt="2022-08-27T15:10:13.439" v="142" actId="20577"/>
        <pc:sldMkLst>
          <pc:docMk/>
          <pc:sldMk cId="3009611481" sldId="259"/>
        </pc:sldMkLst>
        <pc:spChg chg="mod">
          <ac:chgData name="CHANDANA MN" userId="S::mchandanabtech20@ced.alliance.edu.in::d70552fc-75e6-44d9-a196-8a309e47e583" providerId="AD" clId="Web-{770852B1-8006-4056-AD97-82A6E0FC192B}" dt="2022-08-27T15:09:31.641" v="136"/>
          <ac:spMkLst>
            <pc:docMk/>
            <pc:sldMk cId="3009611481" sldId="259"/>
            <ac:spMk id="2" creationId="{81DC6BCD-3D22-141F-9495-72DD610ED45D}"/>
          </ac:spMkLst>
        </pc:spChg>
        <pc:spChg chg="mod">
          <ac:chgData name="CHANDANA MN" userId="S::mchandanabtech20@ced.alliance.edu.in::d70552fc-75e6-44d9-a196-8a309e47e583" providerId="AD" clId="Web-{770852B1-8006-4056-AD97-82A6E0FC192B}" dt="2022-08-27T15:10:13.439" v="142" actId="20577"/>
          <ac:spMkLst>
            <pc:docMk/>
            <pc:sldMk cId="3009611481" sldId="259"/>
            <ac:spMk id="3" creationId="{2D137AD5-DF99-89A8-16B7-75EDC5C81237}"/>
          </ac:spMkLst>
        </pc:spChg>
        <pc:spChg chg="add">
          <ac:chgData name="CHANDANA MN" userId="S::mchandanabtech20@ced.alliance.edu.in::d70552fc-75e6-44d9-a196-8a309e47e583" providerId="AD" clId="Web-{770852B1-8006-4056-AD97-82A6E0FC192B}" dt="2022-08-27T15:09:31.641" v="136"/>
          <ac:spMkLst>
            <pc:docMk/>
            <pc:sldMk cId="3009611481" sldId="259"/>
            <ac:spMk id="8" creationId="{08E7A6F0-5CD3-481E-B0F2-E7F99FE675B0}"/>
          </ac:spMkLst>
        </pc:spChg>
        <pc:spChg chg="add">
          <ac:chgData name="CHANDANA MN" userId="S::mchandanabtech20@ced.alliance.edu.in::d70552fc-75e6-44d9-a196-8a309e47e583" providerId="AD" clId="Web-{770852B1-8006-4056-AD97-82A6E0FC192B}" dt="2022-08-27T15:09:31.641" v="136"/>
          <ac:spMkLst>
            <pc:docMk/>
            <pc:sldMk cId="3009611481" sldId="259"/>
            <ac:spMk id="10" creationId="{511290DF-4975-4FCD-8B8D-BBC86B836668}"/>
          </ac:spMkLst>
        </pc:spChg>
        <pc:spChg chg="add">
          <ac:chgData name="CHANDANA MN" userId="S::mchandanabtech20@ced.alliance.edu.in::d70552fc-75e6-44d9-a196-8a309e47e583" providerId="AD" clId="Web-{770852B1-8006-4056-AD97-82A6E0FC192B}" dt="2022-08-27T15:09:31.641" v="136"/>
          <ac:spMkLst>
            <pc:docMk/>
            <pc:sldMk cId="3009611481" sldId="259"/>
            <ac:spMk id="16" creationId="{D9FE1511-6E1B-4F0E-8FF0-958527181CC9}"/>
          </ac:spMkLst>
        </pc:spChg>
        <pc:grpChg chg="add">
          <ac:chgData name="CHANDANA MN" userId="S::mchandanabtech20@ced.alliance.edu.in::d70552fc-75e6-44d9-a196-8a309e47e583" providerId="AD" clId="Web-{770852B1-8006-4056-AD97-82A6E0FC192B}" dt="2022-08-27T15:09:31.641" v="136"/>
          <ac:grpSpMkLst>
            <pc:docMk/>
            <pc:sldMk cId="3009611481" sldId="259"/>
            <ac:grpSpMk id="12" creationId="{357CA18A-A333-4DCB-842B-76827D2ECB24}"/>
          </ac:grpSpMkLst>
        </pc:grpChg>
        <pc:picChg chg="add">
          <ac:chgData name="CHANDANA MN" userId="S::mchandanabtech20@ced.alliance.edu.in::d70552fc-75e6-44d9-a196-8a309e47e583" providerId="AD" clId="Web-{770852B1-8006-4056-AD97-82A6E0FC192B}" dt="2022-08-27T15:09:31.641" v="136"/>
          <ac:picMkLst>
            <pc:docMk/>
            <pc:sldMk cId="3009611481" sldId="259"/>
            <ac:picMk id="18" creationId="{025CEF6D-5E98-4B5C-A10F-7459C1EEF10E}"/>
          </ac:picMkLst>
        </pc:picChg>
        <pc:cxnChg chg="add">
          <ac:chgData name="CHANDANA MN" userId="S::mchandanabtech20@ced.alliance.edu.in::d70552fc-75e6-44d9-a196-8a309e47e583" providerId="AD" clId="Web-{770852B1-8006-4056-AD97-82A6E0FC192B}" dt="2022-08-27T15:09:31.641" v="136"/>
          <ac:cxnSpMkLst>
            <pc:docMk/>
            <pc:sldMk cId="3009611481" sldId="259"/>
            <ac:cxnSpMk id="20" creationId="{05C73161-1E4E-4E6A-91B2-E885CF8FFBA6}"/>
          </ac:cxnSpMkLst>
        </pc:cxnChg>
      </pc:sldChg>
      <pc:sldChg chg="addSp delSp modSp new mod setBg">
        <pc:chgData name="CHANDANA MN" userId="S::mchandanabtech20@ced.alliance.edu.in::d70552fc-75e6-44d9-a196-8a309e47e583" providerId="AD" clId="Web-{770852B1-8006-4056-AD97-82A6E0FC192B}" dt="2022-08-27T15:10:43.158" v="147"/>
        <pc:sldMkLst>
          <pc:docMk/>
          <pc:sldMk cId="769853470" sldId="260"/>
        </pc:sldMkLst>
        <pc:spChg chg="mod">
          <ac:chgData name="CHANDANA MN" userId="S::mchandanabtech20@ced.alliance.edu.in::d70552fc-75e6-44d9-a196-8a309e47e583" providerId="AD" clId="Web-{770852B1-8006-4056-AD97-82A6E0FC192B}" dt="2022-08-27T15:10:43.158" v="147"/>
          <ac:spMkLst>
            <pc:docMk/>
            <pc:sldMk cId="769853470" sldId="260"/>
            <ac:spMk id="2" creationId="{9476EA9A-003B-EA60-CBA7-ADE04110751F}"/>
          </ac:spMkLst>
        </pc:spChg>
        <pc:spChg chg="del">
          <ac:chgData name="CHANDANA MN" userId="S::mchandanabtech20@ced.alliance.edu.in::d70552fc-75e6-44d9-a196-8a309e47e583" providerId="AD" clId="Web-{770852B1-8006-4056-AD97-82A6E0FC192B}" dt="2022-08-27T15:10:39.377" v="146"/>
          <ac:spMkLst>
            <pc:docMk/>
            <pc:sldMk cId="769853470" sldId="260"/>
            <ac:spMk id="3" creationId="{B165B5E7-02EA-A357-DBE3-279344CDC2F6}"/>
          </ac:spMkLst>
        </pc:spChg>
        <pc:spChg chg="add">
          <ac:chgData name="CHANDANA MN" userId="S::mchandanabtech20@ced.alliance.edu.in::d70552fc-75e6-44d9-a196-8a309e47e583" providerId="AD" clId="Web-{770852B1-8006-4056-AD97-82A6E0FC192B}" dt="2022-08-27T15:10:43.158" v="147"/>
          <ac:spMkLst>
            <pc:docMk/>
            <pc:sldMk cId="769853470" sldId="260"/>
            <ac:spMk id="9" creationId="{0CABCAE3-64FC-4149-819F-2C1812824154}"/>
          </ac:spMkLst>
        </pc:spChg>
        <pc:spChg chg="add">
          <ac:chgData name="CHANDANA MN" userId="S::mchandanabtech20@ced.alliance.edu.in::d70552fc-75e6-44d9-a196-8a309e47e583" providerId="AD" clId="Web-{770852B1-8006-4056-AD97-82A6E0FC192B}" dt="2022-08-27T15:10:43.158" v="147"/>
          <ac:spMkLst>
            <pc:docMk/>
            <pc:sldMk cId="769853470" sldId="260"/>
            <ac:spMk id="17" creationId="{2FA7AD0A-1871-4DF8-9235-F49D0513B9C1}"/>
          </ac:spMkLst>
        </pc:spChg>
        <pc:spChg chg="add">
          <ac:chgData name="CHANDANA MN" userId="S::mchandanabtech20@ced.alliance.edu.in::d70552fc-75e6-44d9-a196-8a309e47e583" providerId="AD" clId="Web-{770852B1-8006-4056-AD97-82A6E0FC192B}" dt="2022-08-27T15:10:43.158" v="147"/>
          <ac:spMkLst>
            <pc:docMk/>
            <pc:sldMk cId="769853470" sldId="260"/>
            <ac:spMk id="19" creationId="{36B04CFB-FAE5-47DD-9B3E-4E9BA7A89CC1}"/>
          </ac:spMkLst>
        </pc:spChg>
        <pc:spChg chg="add">
          <ac:chgData name="CHANDANA MN" userId="S::mchandanabtech20@ced.alliance.edu.in::d70552fc-75e6-44d9-a196-8a309e47e583" providerId="AD" clId="Web-{770852B1-8006-4056-AD97-82A6E0FC192B}" dt="2022-08-27T15:10:43.158" v="147"/>
          <ac:spMkLst>
            <pc:docMk/>
            <pc:sldMk cId="769853470" sldId="260"/>
            <ac:spMk id="27" creationId="{622F7FD7-8884-4FD5-95AB-0B5C6033ADF7}"/>
          </ac:spMkLst>
        </pc:spChg>
        <pc:grpChg chg="add">
          <ac:chgData name="CHANDANA MN" userId="S::mchandanabtech20@ced.alliance.edu.in::d70552fc-75e6-44d9-a196-8a309e47e583" providerId="AD" clId="Web-{770852B1-8006-4056-AD97-82A6E0FC192B}" dt="2022-08-27T15:10:43.158" v="147"/>
          <ac:grpSpMkLst>
            <pc:docMk/>
            <pc:sldMk cId="769853470" sldId="260"/>
            <ac:grpSpMk id="23" creationId="{E8ACF89C-CFC3-4D68-B3C4-2BEFB7BBE5F7}"/>
          </ac:grpSpMkLst>
        </pc:grpChg>
        <pc:picChg chg="add mod ord">
          <ac:chgData name="CHANDANA MN" userId="S::mchandanabtech20@ced.alliance.edu.in::d70552fc-75e6-44d9-a196-8a309e47e583" providerId="AD" clId="Web-{770852B1-8006-4056-AD97-82A6E0FC192B}" dt="2022-08-27T15:10:43.158" v="147"/>
          <ac:picMkLst>
            <pc:docMk/>
            <pc:sldMk cId="769853470" sldId="260"/>
            <ac:picMk id="4" creationId="{6147E22E-124C-0897-D9A8-1D74D134E81C}"/>
          </ac:picMkLst>
        </pc:picChg>
        <pc:picChg chg="add">
          <ac:chgData name="CHANDANA MN" userId="S::mchandanabtech20@ced.alliance.edu.in::d70552fc-75e6-44d9-a196-8a309e47e583" providerId="AD" clId="Web-{770852B1-8006-4056-AD97-82A6E0FC192B}" dt="2022-08-27T15:10:43.158" v="147"/>
          <ac:picMkLst>
            <pc:docMk/>
            <pc:sldMk cId="769853470" sldId="260"/>
            <ac:picMk id="11" creationId="{012FDCFE-9AD2-4D8A-8CBF-B3AA37EBF6DD}"/>
          </ac:picMkLst>
        </pc:picChg>
        <pc:picChg chg="add">
          <ac:chgData name="CHANDANA MN" userId="S::mchandanabtech20@ced.alliance.edu.in::d70552fc-75e6-44d9-a196-8a309e47e583" providerId="AD" clId="Web-{770852B1-8006-4056-AD97-82A6E0FC192B}" dt="2022-08-27T15:10:43.158" v="147"/>
          <ac:picMkLst>
            <pc:docMk/>
            <pc:sldMk cId="769853470" sldId="260"/>
            <ac:picMk id="29" creationId="{16EFE474-4FE0-4E8F-8F09-5ED2C9E76A84}"/>
          </ac:picMkLst>
        </pc:picChg>
        <pc:cxnChg chg="add">
          <ac:chgData name="CHANDANA MN" userId="S::mchandanabtech20@ced.alliance.edu.in::d70552fc-75e6-44d9-a196-8a309e47e583" providerId="AD" clId="Web-{770852B1-8006-4056-AD97-82A6E0FC192B}" dt="2022-08-27T15:10:43.158" v="147"/>
          <ac:cxnSpMkLst>
            <pc:docMk/>
            <pc:sldMk cId="769853470" sldId="260"/>
            <ac:cxnSpMk id="13" creationId="{FBD463FC-4CA8-4FF4-85A3-AF9F4B98D210}"/>
          </ac:cxnSpMkLst>
        </pc:cxnChg>
        <pc:cxnChg chg="add">
          <ac:chgData name="CHANDANA MN" userId="S::mchandanabtech20@ced.alliance.edu.in::d70552fc-75e6-44d9-a196-8a309e47e583" providerId="AD" clId="Web-{770852B1-8006-4056-AD97-82A6E0FC192B}" dt="2022-08-27T15:10:43.158" v="147"/>
          <ac:cxnSpMkLst>
            <pc:docMk/>
            <pc:sldMk cId="769853470" sldId="260"/>
            <ac:cxnSpMk id="15" creationId="{BECF35C3-8B44-4F4B-BD25-4C01823DB22A}"/>
          </ac:cxnSpMkLst>
        </pc:cxnChg>
        <pc:cxnChg chg="add">
          <ac:chgData name="CHANDANA MN" userId="S::mchandanabtech20@ced.alliance.edu.in::d70552fc-75e6-44d9-a196-8a309e47e583" providerId="AD" clId="Web-{770852B1-8006-4056-AD97-82A6E0FC192B}" dt="2022-08-27T15:10:43.158" v="147"/>
          <ac:cxnSpMkLst>
            <pc:docMk/>
            <pc:sldMk cId="769853470" sldId="260"/>
            <ac:cxnSpMk id="21" creationId="{EE68D41B-9286-479F-9AB7-678C8E348D71}"/>
          </ac:cxnSpMkLst>
        </pc:cxnChg>
        <pc:cxnChg chg="add">
          <ac:chgData name="CHANDANA MN" userId="S::mchandanabtech20@ced.alliance.edu.in::d70552fc-75e6-44d9-a196-8a309e47e583" providerId="AD" clId="Web-{770852B1-8006-4056-AD97-82A6E0FC192B}" dt="2022-08-27T15:10:43.158" v="147"/>
          <ac:cxnSpMkLst>
            <pc:docMk/>
            <pc:sldMk cId="769853470" sldId="260"/>
            <ac:cxnSpMk id="31" creationId="{CF8B8C81-54DC-4AF5-B682-3A2C70A6B55C}"/>
          </ac:cxnSpMkLst>
        </pc:cxnChg>
      </pc:sldChg>
      <pc:sldChg chg="addSp delSp modSp new mod setBg">
        <pc:chgData name="CHANDANA MN" userId="S::mchandanabtech20@ced.alliance.edu.in::d70552fc-75e6-44d9-a196-8a309e47e583" providerId="AD" clId="Web-{770852B1-8006-4056-AD97-82A6E0FC192B}" dt="2022-08-27T15:11:51.206" v="156"/>
        <pc:sldMkLst>
          <pc:docMk/>
          <pc:sldMk cId="4225131241" sldId="261"/>
        </pc:sldMkLst>
        <pc:spChg chg="mod">
          <ac:chgData name="CHANDANA MN" userId="S::mchandanabtech20@ced.alliance.edu.in::d70552fc-75e6-44d9-a196-8a309e47e583" providerId="AD" clId="Web-{770852B1-8006-4056-AD97-82A6E0FC192B}" dt="2022-08-27T15:11:51.206" v="156"/>
          <ac:spMkLst>
            <pc:docMk/>
            <pc:sldMk cId="4225131241" sldId="261"/>
            <ac:spMk id="2" creationId="{4F9290E3-4D12-FF4F-F72A-528BB5917F94}"/>
          </ac:spMkLst>
        </pc:spChg>
        <pc:spChg chg="del">
          <ac:chgData name="CHANDANA MN" userId="S::mchandanabtech20@ced.alliance.edu.in::d70552fc-75e6-44d9-a196-8a309e47e583" providerId="AD" clId="Web-{770852B1-8006-4056-AD97-82A6E0FC192B}" dt="2022-08-27T15:10:56.815" v="149"/>
          <ac:spMkLst>
            <pc:docMk/>
            <pc:sldMk cId="4225131241" sldId="261"/>
            <ac:spMk id="3" creationId="{84CE0800-03AA-39ED-8E74-58DBA2719292}"/>
          </ac:spMkLst>
        </pc:spChg>
        <pc:spChg chg="add">
          <ac:chgData name="CHANDANA MN" userId="S::mchandanabtech20@ced.alliance.edu.in::d70552fc-75e6-44d9-a196-8a309e47e583" providerId="AD" clId="Web-{770852B1-8006-4056-AD97-82A6E0FC192B}" dt="2022-08-27T15:11:51.206" v="156"/>
          <ac:spMkLst>
            <pc:docMk/>
            <pc:sldMk cId="4225131241" sldId="261"/>
            <ac:spMk id="9" creationId="{0CABCAE3-64FC-4149-819F-2C1812824154}"/>
          </ac:spMkLst>
        </pc:spChg>
        <pc:spChg chg="add">
          <ac:chgData name="CHANDANA MN" userId="S::mchandanabtech20@ced.alliance.edu.in::d70552fc-75e6-44d9-a196-8a309e47e583" providerId="AD" clId="Web-{770852B1-8006-4056-AD97-82A6E0FC192B}" dt="2022-08-27T15:11:51.206" v="156"/>
          <ac:spMkLst>
            <pc:docMk/>
            <pc:sldMk cId="4225131241" sldId="261"/>
            <ac:spMk id="17" creationId="{2FA7AD0A-1871-4DF8-9235-F49D0513B9C1}"/>
          </ac:spMkLst>
        </pc:spChg>
        <pc:spChg chg="add">
          <ac:chgData name="CHANDANA MN" userId="S::mchandanabtech20@ced.alliance.edu.in::d70552fc-75e6-44d9-a196-8a309e47e583" providerId="AD" clId="Web-{770852B1-8006-4056-AD97-82A6E0FC192B}" dt="2022-08-27T15:11:51.206" v="156"/>
          <ac:spMkLst>
            <pc:docMk/>
            <pc:sldMk cId="4225131241" sldId="261"/>
            <ac:spMk id="19" creationId="{36B04CFB-FAE5-47DD-9B3E-4E9BA7A89CC1}"/>
          </ac:spMkLst>
        </pc:spChg>
        <pc:spChg chg="add">
          <ac:chgData name="CHANDANA MN" userId="S::mchandanabtech20@ced.alliance.edu.in::d70552fc-75e6-44d9-a196-8a309e47e583" providerId="AD" clId="Web-{770852B1-8006-4056-AD97-82A6E0FC192B}" dt="2022-08-27T15:11:51.206" v="156"/>
          <ac:spMkLst>
            <pc:docMk/>
            <pc:sldMk cId="4225131241" sldId="261"/>
            <ac:spMk id="27" creationId="{622F7FD7-8884-4FD5-95AB-0B5C6033ADF7}"/>
          </ac:spMkLst>
        </pc:spChg>
        <pc:grpChg chg="add">
          <ac:chgData name="CHANDANA MN" userId="S::mchandanabtech20@ced.alliance.edu.in::d70552fc-75e6-44d9-a196-8a309e47e583" providerId="AD" clId="Web-{770852B1-8006-4056-AD97-82A6E0FC192B}" dt="2022-08-27T15:11:51.206" v="156"/>
          <ac:grpSpMkLst>
            <pc:docMk/>
            <pc:sldMk cId="4225131241" sldId="261"/>
            <ac:grpSpMk id="23" creationId="{E8ACF89C-CFC3-4D68-B3C4-2BEFB7BBE5F7}"/>
          </ac:grpSpMkLst>
        </pc:grpChg>
        <pc:picChg chg="add mod ord">
          <ac:chgData name="CHANDANA MN" userId="S::mchandanabtech20@ced.alliance.edu.in::d70552fc-75e6-44d9-a196-8a309e47e583" providerId="AD" clId="Web-{770852B1-8006-4056-AD97-82A6E0FC192B}" dt="2022-08-27T15:11:51.206" v="156"/>
          <ac:picMkLst>
            <pc:docMk/>
            <pc:sldMk cId="4225131241" sldId="261"/>
            <ac:picMk id="4" creationId="{21251351-9A8C-48BC-D12D-037098A58CBF}"/>
          </ac:picMkLst>
        </pc:picChg>
        <pc:picChg chg="add">
          <ac:chgData name="CHANDANA MN" userId="S::mchandanabtech20@ced.alliance.edu.in::d70552fc-75e6-44d9-a196-8a309e47e583" providerId="AD" clId="Web-{770852B1-8006-4056-AD97-82A6E0FC192B}" dt="2022-08-27T15:11:51.206" v="156"/>
          <ac:picMkLst>
            <pc:docMk/>
            <pc:sldMk cId="4225131241" sldId="261"/>
            <ac:picMk id="11" creationId="{012FDCFE-9AD2-4D8A-8CBF-B3AA37EBF6DD}"/>
          </ac:picMkLst>
        </pc:picChg>
        <pc:picChg chg="add">
          <ac:chgData name="CHANDANA MN" userId="S::mchandanabtech20@ced.alliance.edu.in::d70552fc-75e6-44d9-a196-8a309e47e583" providerId="AD" clId="Web-{770852B1-8006-4056-AD97-82A6E0FC192B}" dt="2022-08-27T15:11:51.206" v="156"/>
          <ac:picMkLst>
            <pc:docMk/>
            <pc:sldMk cId="4225131241" sldId="261"/>
            <ac:picMk id="29" creationId="{16EFE474-4FE0-4E8F-8F09-5ED2C9E76A84}"/>
          </ac:picMkLst>
        </pc:picChg>
        <pc:cxnChg chg="add">
          <ac:chgData name="CHANDANA MN" userId="S::mchandanabtech20@ced.alliance.edu.in::d70552fc-75e6-44d9-a196-8a309e47e583" providerId="AD" clId="Web-{770852B1-8006-4056-AD97-82A6E0FC192B}" dt="2022-08-27T15:11:51.206" v="156"/>
          <ac:cxnSpMkLst>
            <pc:docMk/>
            <pc:sldMk cId="4225131241" sldId="261"/>
            <ac:cxnSpMk id="13" creationId="{FBD463FC-4CA8-4FF4-85A3-AF9F4B98D210}"/>
          </ac:cxnSpMkLst>
        </pc:cxnChg>
        <pc:cxnChg chg="add">
          <ac:chgData name="CHANDANA MN" userId="S::mchandanabtech20@ced.alliance.edu.in::d70552fc-75e6-44d9-a196-8a309e47e583" providerId="AD" clId="Web-{770852B1-8006-4056-AD97-82A6E0FC192B}" dt="2022-08-27T15:11:51.206" v="156"/>
          <ac:cxnSpMkLst>
            <pc:docMk/>
            <pc:sldMk cId="4225131241" sldId="261"/>
            <ac:cxnSpMk id="15" creationId="{BECF35C3-8B44-4F4B-BD25-4C01823DB22A}"/>
          </ac:cxnSpMkLst>
        </pc:cxnChg>
        <pc:cxnChg chg="add">
          <ac:chgData name="CHANDANA MN" userId="S::mchandanabtech20@ced.alliance.edu.in::d70552fc-75e6-44d9-a196-8a309e47e583" providerId="AD" clId="Web-{770852B1-8006-4056-AD97-82A6E0FC192B}" dt="2022-08-27T15:11:51.206" v="156"/>
          <ac:cxnSpMkLst>
            <pc:docMk/>
            <pc:sldMk cId="4225131241" sldId="261"/>
            <ac:cxnSpMk id="21" creationId="{EE68D41B-9286-479F-9AB7-678C8E348D71}"/>
          </ac:cxnSpMkLst>
        </pc:cxnChg>
        <pc:cxnChg chg="add">
          <ac:chgData name="CHANDANA MN" userId="S::mchandanabtech20@ced.alliance.edu.in::d70552fc-75e6-44d9-a196-8a309e47e583" providerId="AD" clId="Web-{770852B1-8006-4056-AD97-82A6E0FC192B}" dt="2022-08-27T15:11:51.206" v="156"/>
          <ac:cxnSpMkLst>
            <pc:docMk/>
            <pc:sldMk cId="4225131241" sldId="261"/>
            <ac:cxnSpMk id="31" creationId="{CF8B8C81-54DC-4AF5-B682-3A2C70A6B55C}"/>
          </ac:cxnSpMkLst>
        </pc:cxnChg>
      </pc:sldChg>
      <pc:sldChg chg="addSp delSp modSp new mod setBg">
        <pc:chgData name="CHANDANA MN" userId="S::mchandanabtech20@ced.alliance.edu.in::d70552fc-75e6-44d9-a196-8a309e47e583" providerId="AD" clId="Web-{770852B1-8006-4056-AD97-82A6E0FC192B}" dt="2022-08-27T15:12:28.551" v="164"/>
        <pc:sldMkLst>
          <pc:docMk/>
          <pc:sldMk cId="873256692" sldId="262"/>
        </pc:sldMkLst>
        <pc:spChg chg="mod">
          <ac:chgData name="CHANDANA MN" userId="S::mchandanabtech20@ced.alliance.edu.in::d70552fc-75e6-44d9-a196-8a309e47e583" providerId="AD" clId="Web-{770852B1-8006-4056-AD97-82A6E0FC192B}" dt="2022-08-27T15:12:28.551" v="164"/>
          <ac:spMkLst>
            <pc:docMk/>
            <pc:sldMk cId="873256692" sldId="262"/>
            <ac:spMk id="2" creationId="{B6E4EA9A-A6AF-37DB-8165-680496603C9C}"/>
          </ac:spMkLst>
        </pc:spChg>
        <pc:spChg chg="del">
          <ac:chgData name="CHANDANA MN" userId="S::mchandanabtech20@ced.alliance.edu.in::d70552fc-75e6-44d9-a196-8a309e47e583" providerId="AD" clId="Web-{770852B1-8006-4056-AD97-82A6E0FC192B}" dt="2022-08-27T15:12:05.957" v="158"/>
          <ac:spMkLst>
            <pc:docMk/>
            <pc:sldMk cId="873256692" sldId="262"/>
            <ac:spMk id="3" creationId="{D83EEB95-3605-6337-413D-2DFB02653A96}"/>
          </ac:spMkLst>
        </pc:spChg>
        <pc:spChg chg="add">
          <ac:chgData name="CHANDANA MN" userId="S::mchandanabtech20@ced.alliance.edu.in::d70552fc-75e6-44d9-a196-8a309e47e583" providerId="AD" clId="Web-{770852B1-8006-4056-AD97-82A6E0FC192B}" dt="2022-08-27T15:12:28.551" v="164"/>
          <ac:spMkLst>
            <pc:docMk/>
            <pc:sldMk cId="873256692" sldId="262"/>
            <ac:spMk id="9" creationId="{84C75E2B-CACA-478C-B26B-182AF87A18E3}"/>
          </ac:spMkLst>
        </pc:spChg>
        <pc:spChg chg="add">
          <ac:chgData name="CHANDANA MN" userId="S::mchandanabtech20@ced.alliance.edu.in::d70552fc-75e6-44d9-a196-8a309e47e583" providerId="AD" clId="Web-{770852B1-8006-4056-AD97-82A6E0FC192B}" dt="2022-08-27T15:12:28.551" v="164"/>
          <ac:spMkLst>
            <pc:docMk/>
            <pc:sldMk cId="873256692" sldId="262"/>
            <ac:spMk id="17" creationId="{593D0D1F-C0CE-416A-883C-BF1E03F63B4B}"/>
          </ac:spMkLst>
        </pc:spChg>
        <pc:spChg chg="add">
          <ac:chgData name="CHANDANA MN" userId="S::mchandanabtech20@ced.alliance.edu.in::d70552fc-75e6-44d9-a196-8a309e47e583" providerId="AD" clId="Web-{770852B1-8006-4056-AD97-82A6E0FC192B}" dt="2022-08-27T15:12:28.551" v="164"/>
          <ac:spMkLst>
            <pc:docMk/>
            <pc:sldMk cId="873256692" sldId="262"/>
            <ac:spMk id="19" creationId="{94BB6862-3393-46CC-9A80-E400B3206A09}"/>
          </ac:spMkLst>
        </pc:spChg>
        <pc:grpChg chg="add">
          <ac:chgData name="CHANDANA MN" userId="S::mchandanabtech20@ced.alliance.edu.in::d70552fc-75e6-44d9-a196-8a309e47e583" providerId="AD" clId="Web-{770852B1-8006-4056-AD97-82A6E0FC192B}" dt="2022-08-27T15:12:28.551" v="164"/>
          <ac:grpSpMkLst>
            <pc:docMk/>
            <pc:sldMk cId="873256692" sldId="262"/>
            <ac:grpSpMk id="21" creationId="{ECD36A4A-123D-46E3-8A64-13B8B3F019BD}"/>
          </ac:grpSpMkLst>
        </pc:grpChg>
        <pc:picChg chg="add mod ord">
          <ac:chgData name="CHANDANA MN" userId="S::mchandanabtech20@ced.alliance.edu.in::d70552fc-75e6-44d9-a196-8a309e47e583" providerId="AD" clId="Web-{770852B1-8006-4056-AD97-82A6E0FC192B}" dt="2022-08-27T15:12:28.551" v="164"/>
          <ac:picMkLst>
            <pc:docMk/>
            <pc:sldMk cId="873256692" sldId="262"/>
            <ac:picMk id="4" creationId="{698115C5-D872-A685-4E24-BE0F842F2130}"/>
          </ac:picMkLst>
        </pc:picChg>
        <pc:picChg chg="add">
          <ac:chgData name="CHANDANA MN" userId="S::mchandanabtech20@ced.alliance.edu.in::d70552fc-75e6-44d9-a196-8a309e47e583" providerId="AD" clId="Web-{770852B1-8006-4056-AD97-82A6E0FC192B}" dt="2022-08-27T15:12:28.551" v="164"/>
          <ac:picMkLst>
            <pc:docMk/>
            <pc:sldMk cId="873256692" sldId="262"/>
            <ac:picMk id="11" creationId="{50FF2874-547C-4D14-9E18-28B19002FB8C}"/>
          </ac:picMkLst>
        </pc:picChg>
        <pc:picChg chg="add">
          <ac:chgData name="CHANDANA MN" userId="S::mchandanabtech20@ced.alliance.edu.in::d70552fc-75e6-44d9-a196-8a309e47e583" providerId="AD" clId="Web-{770852B1-8006-4056-AD97-82A6E0FC192B}" dt="2022-08-27T15:12:28.551" v="164"/>
          <ac:picMkLst>
            <pc:docMk/>
            <pc:sldMk cId="873256692" sldId="262"/>
            <ac:picMk id="25" creationId="{55EC7096-D0A6-471D-AE28-B68D70388E32}"/>
          </ac:picMkLst>
        </pc:picChg>
        <pc:cxnChg chg="add">
          <ac:chgData name="CHANDANA MN" userId="S::mchandanabtech20@ced.alliance.edu.in::d70552fc-75e6-44d9-a196-8a309e47e583" providerId="AD" clId="Web-{770852B1-8006-4056-AD97-82A6E0FC192B}" dt="2022-08-27T15:12:28.551" v="164"/>
          <ac:cxnSpMkLst>
            <pc:docMk/>
            <pc:sldMk cId="873256692" sldId="262"/>
            <ac:cxnSpMk id="13" creationId="{36CF827D-A163-47F7-BD87-34EB4FA7D696}"/>
          </ac:cxnSpMkLst>
        </pc:cxnChg>
        <pc:cxnChg chg="add">
          <ac:chgData name="CHANDANA MN" userId="S::mchandanabtech20@ced.alliance.edu.in::d70552fc-75e6-44d9-a196-8a309e47e583" providerId="AD" clId="Web-{770852B1-8006-4056-AD97-82A6E0FC192B}" dt="2022-08-27T15:12:28.551" v="164"/>
          <ac:cxnSpMkLst>
            <pc:docMk/>
            <pc:sldMk cId="873256692" sldId="262"/>
            <ac:cxnSpMk id="15" creationId="{D299D9A9-1DA8-433D-A9BC-FB48D93D4217}"/>
          </ac:cxnSpMkLst>
        </pc:cxnChg>
        <pc:cxnChg chg="add">
          <ac:chgData name="CHANDANA MN" userId="S::mchandanabtech20@ced.alliance.edu.in::d70552fc-75e6-44d9-a196-8a309e47e583" providerId="AD" clId="Web-{770852B1-8006-4056-AD97-82A6E0FC192B}" dt="2022-08-27T15:12:28.551" v="164"/>
          <ac:cxnSpMkLst>
            <pc:docMk/>
            <pc:sldMk cId="873256692" sldId="262"/>
            <ac:cxnSpMk id="27" creationId="{2E98EB88-99B6-483D-B203-0D5D63100504}"/>
          </ac:cxnSpMkLst>
        </pc:cxnChg>
      </pc:sldChg>
    </pc:docChg>
  </pc:docChgLst>
  <pc:docChgLst>
    <pc:chgData name="CHANDANA MN" userId="S::mchandanabtech20@ced.alliance.edu.in::d70552fc-75e6-44d9-a196-8a309e47e583" providerId="AD" clId="Web-{EF38A4B6-A0D2-C57F-A71D-FC3844B3F99B}"/>
    <pc:docChg chg="modSld">
      <pc:chgData name="CHANDANA MN" userId="S::mchandanabtech20@ced.alliance.edu.in::d70552fc-75e6-44d9-a196-8a309e47e583" providerId="AD" clId="Web-{EF38A4B6-A0D2-C57F-A71D-FC3844B3F99B}" dt="2022-12-22T04:21:51.996" v="31" actId="20577"/>
      <pc:docMkLst>
        <pc:docMk/>
      </pc:docMkLst>
      <pc:sldChg chg="modSp">
        <pc:chgData name="CHANDANA MN" userId="S::mchandanabtech20@ced.alliance.edu.in::d70552fc-75e6-44d9-a196-8a309e47e583" providerId="AD" clId="Web-{EF38A4B6-A0D2-C57F-A71D-FC3844B3F99B}" dt="2022-12-22T04:21:51.996" v="31" actId="20577"/>
        <pc:sldMkLst>
          <pc:docMk/>
          <pc:sldMk cId="3059274194" sldId="258"/>
        </pc:sldMkLst>
        <pc:spChg chg="mod">
          <ac:chgData name="CHANDANA MN" userId="S::mchandanabtech20@ced.alliance.edu.in::d70552fc-75e6-44d9-a196-8a309e47e583" providerId="AD" clId="Web-{EF38A4B6-A0D2-C57F-A71D-FC3844B3F99B}" dt="2022-12-22T04:21:51.996" v="31" actId="20577"/>
          <ac:spMkLst>
            <pc:docMk/>
            <pc:sldMk cId="3059274194" sldId="258"/>
            <ac:spMk id="3" creationId="{22B8CFD0-FCEC-8B5F-E0ED-6654E57FF0E0}"/>
          </ac:spMkLst>
        </pc:spChg>
      </pc:sldChg>
      <pc:sldChg chg="modSp">
        <pc:chgData name="CHANDANA MN" userId="S::mchandanabtech20@ced.alliance.edu.in::d70552fc-75e6-44d9-a196-8a309e47e583" providerId="AD" clId="Web-{EF38A4B6-A0D2-C57F-A71D-FC3844B3F99B}" dt="2022-12-22T04:15:29.732" v="6" actId="20577"/>
        <pc:sldMkLst>
          <pc:docMk/>
          <pc:sldMk cId="427938920" sldId="267"/>
        </pc:sldMkLst>
        <pc:spChg chg="mod">
          <ac:chgData name="CHANDANA MN" userId="S::mchandanabtech20@ced.alliance.edu.in::d70552fc-75e6-44d9-a196-8a309e47e583" providerId="AD" clId="Web-{EF38A4B6-A0D2-C57F-A71D-FC3844B3F99B}" dt="2022-12-22T04:15:29.732" v="6" actId="20577"/>
          <ac:spMkLst>
            <pc:docMk/>
            <pc:sldMk cId="427938920" sldId="267"/>
            <ac:spMk id="2" creationId="{D4AE3C34-F508-BDBB-CDD6-BE708342BC51}"/>
          </ac:spMkLst>
        </pc:spChg>
        <pc:graphicFrameChg chg="modGraphic">
          <ac:chgData name="CHANDANA MN" userId="S::mchandanabtech20@ced.alliance.edu.in::d70552fc-75e6-44d9-a196-8a309e47e583" providerId="AD" clId="Web-{EF38A4B6-A0D2-C57F-A71D-FC3844B3F99B}" dt="2022-12-22T04:15:22.716" v="4" actId="20577"/>
          <ac:graphicFrameMkLst>
            <pc:docMk/>
            <pc:sldMk cId="427938920" sldId="267"/>
            <ac:graphicFrameMk id="5" creationId="{25EBD928-9554-09CF-EF85-42C4B02205DA}"/>
          </ac:graphicFrameMkLst>
        </pc:graphicFrameChg>
      </pc:sldChg>
      <pc:sldChg chg="modSp">
        <pc:chgData name="CHANDANA MN" userId="S::mchandanabtech20@ced.alliance.edu.in::d70552fc-75e6-44d9-a196-8a309e47e583" providerId="AD" clId="Web-{EF38A4B6-A0D2-C57F-A71D-FC3844B3F99B}" dt="2022-12-22T04:20:39.775" v="25" actId="20577"/>
        <pc:sldMkLst>
          <pc:docMk/>
          <pc:sldMk cId="750370062" sldId="268"/>
        </pc:sldMkLst>
        <pc:spChg chg="mod">
          <ac:chgData name="CHANDANA MN" userId="S::mchandanabtech20@ced.alliance.edu.in::d70552fc-75e6-44d9-a196-8a309e47e583" providerId="AD" clId="Web-{EF38A4B6-A0D2-C57F-A71D-FC3844B3F99B}" dt="2022-12-22T04:20:39.775" v="25" actId="20577"/>
          <ac:spMkLst>
            <pc:docMk/>
            <pc:sldMk cId="750370062" sldId="268"/>
            <ac:spMk id="3" creationId="{81E2762C-FA11-B605-E063-32A3890A77AC}"/>
          </ac:spMkLst>
        </pc:spChg>
      </pc:sldChg>
    </pc:docChg>
  </pc:docChgLst>
  <pc:docChgLst>
    <pc:chgData name="CHANDANA MN" userId="S::mchandanabtech20@ced.alliance.edu.in::d70552fc-75e6-44d9-a196-8a309e47e583" providerId="AD" clId="Web-{9A579A80-1448-84C5-237F-126B7C0DBE05}"/>
    <pc:docChg chg="addSld delSld modSld">
      <pc:chgData name="CHANDANA MN" userId="S::mchandanabtech20@ced.alliance.edu.in::d70552fc-75e6-44d9-a196-8a309e47e583" providerId="AD" clId="Web-{9A579A80-1448-84C5-237F-126B7C0DBE05}" dt="2022-09-19T16:20:27.242" v="143"/>
      <pc:docMkLst>
        <pc:docMk/>
      </pc:docMkLst>
      <pc:sldChg chg="modSp">
        <pc:chgData name="CHANDANA MN" userId="S::mchandanabtech20@ced.alliance.edu.in::d70552fc-75e6-44d9-a196-8a309e47e583" providerId="AD" clId="Web-{9A579A80-1448-84C5-237F-126B7C0DBE05}" dt="2022-09-19T16:07:45.420" v="3" actId="20577"/>
        <pc:sldMkLst>
          <pc:docMk/>
          <pc:sldMk cId="3059274194" sldId="258"/>
        </pc:sldMkLst>
        <pc:spChg chg="mod">
          <ac:chgData name="CHANDANA MN" userId="S::mchandanabtech20@ced.alliance.edu.in::d70552fc-75e6-44d9-a196-8a309e47e583" providerId="AD" clId="Web-{9A579A80-1448-84C5-237F-126B7C0DBE05}" dt="2022-09-19T16:07:45.420" v="3" actId="20577"/>
          <ac:spMkLst>
            <pc:docMk/>
            <pc:sldMk cId="3059274194" sldId="258"/>
            <ac:spMk id="2" creationId="{C88DFB67-33CB-9BF2-E838-126F19BB9B9A}"/>
          </ac:spMkLst>
        </pc:spChg>
      </pc:sldChg>
      <pc:sldChg chg="addSp delSp modSp mod setBg">
        <pc:chgData name="CHANDANA MN" userId="S::mchandanabtech20@ced.alliance.edu.in::d70552fc-75e6-44d9-a196-8a309e47e583" providerId="AD" clId="Web-{9A579A80-1448-84C5-237F-126B7C0DBE05}" dt="2022-09-19T16:11:09.673" v="54" actId="14100"/>
        <pc:sldMkLst>
          <pc:docMk/>
          <pc:sldMk cId="3009611481" sldId="259"/>
        </pc:sldMkLst>
        <pc:spChg chg="mod">
          <ac:chgData name="CHANDANA MN" userId="S::mchandanabtech20@ced.alliance.edu.in::d70552fc-75e6-44d9-a196-8a309e47e583" providerId="AD" clId="Web-{9A579A80-1448-84C5-237F-126B7C0DBE05}" dt="2022-09-19T16:10:55.094" v="52"/>
          <ac:spMkLst>
            <pc:docMk/>
            <pc:sldMk cId="3009611481" sldId="259"/>
            <ac:spMk id="2" creationId="{81DC6BCD-3D22-141F-9495-72DD610ED45D}"/>
          </ac:spMkLst>
        </pc:spChg>
        <pc:spChg chg="del">
          <ac:chgData name="CHANDANA MN" userId="S::mchandanabtech20@ced.alliance.edu.in::d70552fc-75e6-44d9-a196-8a309e47e583" providerId="AD" clId="Web-{9A579A80-1448-84C5-237F-126B7C0DBE05}" dt="2022-09-19T16:10:31.485" v="48"/>
          <ac:spMkLst>
            <pc:docMk/>
            <pc:sldMk cId="3009611481" sldId="259"/>
            <ac:spMk id="3" creationId="{2D137AD5-DF99-89A8-16B7-75EDC5C81237}"/>
          </ac:spMkLst>
        </pc:spChg>
        <pc:spChg chg="del">
          <ac:chgData name="CHANDANA MN" userId="S::mchandanabtech20@ced.alliance.edu.in::d70552fc-75e6-44d9-a196-8a309e47e583" providerId="AD" clId="Web-{9A579A80-1448-84C5-237F-126B7C0DBE05}" dt="2022-09-19T16:10:31.485" v="48"/>
          <ac:spMkLst>
            <pc:docMk/>
            <pc:sldMk cId="3009611481" sldId="259"/>
            <ac:spMk id="8" creationId="{08E7A6F0-5CD3-481E-B0F2-E7F99FE675B0}"/>
          </ac:spMkLst>
        </pc:spChg>
        <pc:spChg chg="del">
          <ac:chgData name="CHANDANA MN" userId="S::mchandanabtech20@ced.alliance.edu.in::d70552fc-75e6-44d9-a196-8a309e47e583" providerId="AD" clId="Web-{9A579A80-1448-84C5-237F-126B7C0DBE05}" dt="2022-09-19T16:10:31.485" v="48"/>
          <ac:spMkLst>
            <pc:docMk/>
            <pc:sldMk cId="3009611481" sldId="259"/>
            <ac:spMk id="10" creationId="{511290DF-4975-4FCD-8B8D-BBC86B836668}"/>
          </ac:spMkLst>
        </pc:spChg>
        <pc:spChg chg="del">
          <ac:chgData name="CHANDANA MN" userId="S::mchandanabtech20@ced.alliance.edu.in::d70552fc-75e6-44d9-a196-8a309e47e583" providerId="AD" clId="Web-{9A579A80-1448-84C5-237F-126B7C0DBE05}" dt="2022-09-19T16:10:31.485" v="48"/>
          <ac:spMkLst>
            <pc:docMk/>
            <pc:sldMk cId="3009611481" sldId="259"/>
            <ac:spMk id="16" creationId="{D9FE1511-6E1B-4F0E-8FF0-958527181CC9}"/>
          </ac:spMkLst>
        </pc:spChg>
        <pc:spChg chg="add del">
          <ac:chgData name="CHANDANA MN" userId="S::mchandanabtech20@ced.alliance.edu.in::d70552fc-75e6-44d9-a196-8a309e47e583" providerId="AD" clId="Web-{9A579A80-1448-84C5-237F-126B7C0DBE05}" dt="2022-09-19T16:10:55.094" v="52"/>
          <ac:spMkLst>
            <pc:docMk/>
            <pc:sldMk cId="3009611481" sldId="259"/>
            <ac:spMk id="26" creationId="{32D32A60-013B-47A8-8833-D2424080917B}"/>
          </ac:spMkLst>
        </pc:spChg>
        <pc:spChg chg="add del">
          <ac:chgData name="CHANDANA MN" userId="S::mchandanabtech20@ced.alliance.edu.in::d70552fc-75e6-44d9-a196-8a309e47e583" providerId="AD" clId="Web-{9A579A80-1448-84C5-237F-126B7C0DBE05}" dt="2022-09-19T16:10:55.094" v="52"/>
          <ac:spMkLst>
            <pc:docMk/>
            <pc:sldMk cId="3009611481" sldId="259"/>
            <ac:spMk id="28" creationId="{AE27932B-B694-4C4C-90D7-A0333A7C5876}"/>
          </ac:spMkLst>
        </pc:spChg>
        <pc:spChg chg="add del">
          <ac:chgData name="CHANDANA MN" userId="S::mchandanabtech20@ced.alliance.edu.in::d70552fc-75e6-44d9-a196-8a309e47e583" providerId="AD" clId="Web-{9A579A80-1448-84C5-237F-126B7C0DBE05}" dt="2022-09-19T16:10:55.094" v="52"/>
          <ac:spMkLst>
            <pc:docMk/>
            <pc:sldMk cId="3009611481" sldId="259"/>
            <ac:spMk id="32" creationId="{A9DA474E-6B91-4200-840F-0257B2358A75}"/>
          </ac:spMkLst>
        </pc:spChg>
        <pc:spChg chg="add">
          <ac:chgData name="CHANDANA MN" userId="S::mchandanabtech20@ced.alliance.edu.in::d70552fc-75e6-44d9-a196-8a309e47e583" providerId="AD" clId="Web-{9A579A80-1448-84C5-237F-126B7C0DBE05}" dt="2022-09-19T16:10:55.094" v="52"/>
          <ac:spMkLst>
            <pc:docMk/>
            <pc:sldMk cId="3009611481" sldId="259"/>
            <ac:spMk id="41" creationId="{482E7304-2AC2-4A5C-924D-A6AC3FFC5EAC}"/>
          </ac:spMkLst>
        </pc:spChg>
        <pc:spChg chg="add">
          <ac:chgData name="CHANDANA MN" userId="S::mchandanabtech20@ced.alliance.edu.in::d70552fc-75e6-44d9-a196-8a309e47e583" providerId="AD" clId="Web-{9A579A80-1448-84C5-237F-126B7C0DBE05}" dt="2022-09-19T16:10:55.094" v="52"/>
          <ac:spMkLst>
            <pc:docMk/>
            <pc:sldMk cId="3009611481" sldId="259"/>
            <ac:spMk id="45" creationId="{A3C183B1-1D4B-4E3D-A02E-A426E3BFA016}"/>
          </ac:spMkLst>
        </pc:spChg>
        <pc:grpChg chg="del">
          <ac:chgData name="CHANDANA MN" userId="S::mchandanabtech20@ced.alliance.edu.in::d70552fc-75e6-44d9-a196-8a309e47e583" providerId="AD" clId="Web-{9A579A80-1448-84C5-237F-126B7C0DBE05}" dt="2022-09-19T16:10:31.485" v="48"/>
          <ac:grpSpMkLst>
            <pc:docMk/>
            <pc:sldMk cId="3009611481" sldId="259"/>
            <ac:grpSpMk id="12" creationId="{357CA18A-A333-4DCB-842B-76827D2ECB24}"/>
          </ac:grpSpMkLst>
        </pc:grpChg>
        <pc:graphicFrameChg chg="add mod modGraphic">
          <ac:chgData name="CHANDANA MN" userId="S::mchandanabtech20@ced.alliance.edu.in::d70552fc-75e6-44d9-a196-8a309e47e583" providerId="AD" clId="Web-{9A579A80-1448-84C5-237F-126B7C0DBE05}" dt="2022-09-19T16:11:09.673" v="54" actId="14100"/>
          <ac:graphicFrameMkLst>
            <pc:docMk/>
            <pc:sldMk cId="3009611481" sldId="259"/>
            <ac:graphicFrameMk id="22" creationId="{251A5F89-A677-BB13-08AF-B13CB0666F2A}"/>
          </ac:graphicFrameMkLst>
        </pc:graphicFrameChg>
        <pc:picChg chg="del">
          <ac:chgData name="CHANDANA MN" userId="S::mchandanabtech20@ced.alliance.edu.in::d70552fc-75e6-44d9-a196-8a309e47e583" providerId="AD" clId="Web-{9A579A80-1448-84C5-237F-126B7C0DBE05}" dt="2022-09-19T16:10:31.485" v="48"/>
          <ac:picMkLst>
            <pc:docMk/>
            <pc:sldMk cId="3009611481" sldId="259"/>
            <ac:picMk id="18" creationId="{025CEF6D-5E98-4B5C-A10F-7459C1EEF10E}"/>
          </ac:picMkLst>
        </pc:picChg>
        <pc:picChg chg="add del">
          <ac:chgData name="CHANDANA MN" userId="S::mchandanabtech20@ced.alliance.edu.in::d70552fc-75e6-44d9-a196-8a309e47e583" providerId="AD" clId="Web-{9A579A80-1448-84C5-237F-126B7C0DBE05}" dt="2022-09-19T16:10:55.094" v="52"/>
          <ac:picMkLst>
            <pc:docMk/>
            <pc:sldMk cId="3009611481" sldId="259"/>
            <ac:picMk id="34" creationId="{DF63C9AD-AE6E-4512-8171-91612E84CCFB}"/>
          </ac:picMkLst>
        </pc:picChg>
        <pc:cxnChg chg="del">
          <ac:chgData name="CHANDANA MN" userId="S::mchandanabtech20@ced.alliance.edu.in::d70552fc-75e6-44d9-a196-8a309e47e583" providerId="AD" clId="Web-{9A579A80-1448-84C5-237F-126B7C0DBE05}" dt="2022-09-19T16:10:31.485" v="48"/>
          <ac:cxnSpMkLst>
            <pc:docMk/>
            <pc:sldMk cId="3009611481" sldId="259"/>
            <ac:cxnSpMk id="20" creationId="{05C73161-1E4E-4E6A-91B2-E885CF8FFBA6}"/>
          </ac:cxnSpMkLst>
        </pc:cxnChg>
        <pc:cxnChg chg="add del">
          <ac:chgData name="CHANDANA MN" userId="S::mchandanabtech20@ced.alliance.edu.in::d70552fc-75e6-44d9-a196-8a309e47e583" providerId="AD" clId="Web-{9A579A80-1448-84C5-237F-126B7C0DBE05}" dt="2022-09-19T16:10:55.094" v="52"/>
          <ac:cxnSpMkLst>
            <pc:docMk/>
            <pc:sldMk cId="3009611481" sldId="259"/>
            <ac:cxnSpMk id="30" creationId="{9EBB0476-5CF0-4F44-8D68-5D42D7AEE43A}"/>
          </ac:cxnSpMkLst>
        </pc:cxnChg>
        <pc:cxnChg chg="add del">
          <ac:chgData name="CHANDANA MN" userId="S::mchandanabtech20@ced.alliance.edu.in::d70552fc-75e6-44d9-a196-8a309e47e583" providerId="AD" clId="Web-{9A579A80-1448-84C5-237F-126B7C0DBE05}" dt="2022-09-19T16:10:55.094" v="52"/>
          <ac:cxnSpMkLst>
            <pc:docMk/>
            <pc:sldMk cId="3009611481" sldId="259"/>
            <ac:cxnSpMk id="36" creationId="{FE1A49CE-B63D-457A-A180-1C883E1A63D2}"/>
          </ac:cxnSpMkLst>
        </pc:cxnChg>
        <pc:cxnChg chg="add">
          <ac:chgData name="CHANDANA MN" userId="S::mchandanabtech20@ced.alliance.edu.in::d70552fc-75e6-44d9-a196-8a309e47e583" providerId="AD" clId="Web-{9A579A80-1448-84C5-237F-126B7C0DBE05}" dt="2022-09-19T16:10:55.094" v="52"/>
          <ac:cxnSpMkLst>
            <pc:docMk/>
            <pc:sldMk cId="3009611481" sldId="259"/>
            <ac:cxnSpMk id="43" creationId="{D259FEF2-F6A5-442F-BA10-4E39EECD0ABE}"/>
          </ac:cxnSpMkLst>
        </pc:cxnChg>
      </pc:sldChg>
      <pc:sldChg chg="addSp delSp modSp">
        <pc:chgData name="CHANDANA MN" userId="S::mchandanabtech20@ced.alliance.edu.in::d70552fc-75e6-44d9-a196-8a309e47e583" providerId="AD" clId="Web-{9A579A80-1448-84C5-237F-126B7C0DBE05}" dt="2022-09-19T16:13:20.752" v="72" actId="20577"/>
        <pc:sldMkLst>
          <pc:docMk/>
          <pc:sldMk cId="769853470" sldId="260"/>
        </pc:sldMkLst>
        <pc:spChg chg="del mod">
          <ac:chgData name="CHANDANA MN" userId="S::mchandanabtech20@ced.alliance.edu.in::d70552fc-75e6-44d9-a196-8a309e47e583" providerId="AD" clId="Web-{9A579A80-1448-84C5-237F-126B7C0DBE05}" dt="2022-09-19T16:12:46.361" v="63"/>
          <ac:spMkLst>
            <pc:docMk/>
            <pc:sldMk cId="769853470" sldId="260"/>
            <ac:spMk id="2" creationId="{9476EA9A-003B-EA60-CBA7-ADE04110751F}"/>
          </ac:spMkLst>
        </pc:spChg>
        <pc:spChg chg="add mod ord">
          <ac:chgData name="CHANDANA MN" userId="S::mchandanabtech20@ced.alliance.edu.in::d70552fc-75e6-44d9-a196-8a309e47e583" providerId="AD" clId="Web-{9A579A80-1448-84C5-237F-126B7C0DBE05}" dt="2022-09-19T16:13:20.752" v="72" actId="20577"/>
          <ac:spMkLst>
            <pc:docMk/>
            <pc:sldMk cId="769853470" sldId="260"/>
            <ac:spMk id="8" creationId="{9CF2399F-5C5F-FD6B-A757-AA01475E1C3E}"/>
          </ac:spMkLst>
        </pc:spChg>
        <pc:spChg chg="del">
          <ac:chgData name="CHANDANA MN" userId="S::mchandanabtech20@ced.alliance.edu.in::d70552fc-75e6-44d9-a196-8a309e47e583" providerId="AD" clId="Web-{9A579A80-1448-84C5-237F-126B7C0DBE05}" dt="2022-09-19T16:12:50.799" v="64"/>
          <ac:spMkLst>
            <pc:docMk/>
            <pc:sldMk cId="769853470" sldId="260"/>
            <ac:spMk id="9" creationId="{0CABCAE3-64FC-4149-819F-2C1812824154}"/>
          </ac:spMkLst>
        </pc:spChg>
        <pc:spChg chg="del">
          <ac:chgData name="CHANDANA MN" userId="S::mchandanabtech20@ced.alliance.edu.in::d70552fc-75e6-44d9-a196-8a309e47e583" providerId="AD" clId="Web-{9A579A80-1448-84C5-237F-126B7C0DBE05}" dt="2022-09-19T16:12:50.799" v="64"/>
          <ac:spMkLst>
            <pc:docMk/>
            <pc:sldMk cId="769853470" sldId="260"/>
            <ac:spMk id="17" creationId="{2FA7AD0A-1871-4DF8-9235-F49D0513B9C1}"/>
          </ac:spMkLst>
        </pc:spChg>
        <pc:spChg chg="del">
          <ac:chgData name="CHANDANA MN" userId="S::mchandanabtech20@ced.alliance.edu.in::d70552fc-75e6-44d9-a196-8a309e47e583" providerId="AD" clId="Web-{9A579A80-1448-84C5-237F-126B7C0DBE05}" dt="2022-09-19T16:12:50.799" v="64"/>
          <ac:spMkLst>
            <pc:docMk/>
            <pc:sldMk cId="769853470" sldId="260"/>
            <ac:spMk id="19" creationId="{36B04CFB-FAE5-47DD-9B3E-4E9BA7A89CC1}"/>
          </ac:spMkLst>
        </pc:spChg>
        <pc:spChg chg="del">
          <ac:chgData name="CHANDANA MN" userId="S::mchandanabtech20@ced.alliance.edu.in::d70552fc-75e6-44d9-a196-8a309e47e583" providerId="AD" clId="Web-{9A579A80-1448-84C5-237F-126B7C0DBE05}" dt="2022-09-19T16:12:50.799" v="64"/>
          <ac:spMkLst>
            <pc:docMk/>
            <pc:sldMk cId="769853470" sldId="260"/>
            <ac:spMk id="27" creationId="{622F7FD7-8884-4FD5-95AB-0B5C6033ADF7}"/>
          </ac:spMkLst>
        </pc:spChg>
        <pc:spChg chg="add">
          <ac:chgData name="CHANDANA MN" userId="S::mchandanabtech20@ced.alliance.edu.in::d70552fc-75e6-44d9-a196-8a309e47e583" providerId="AD" clId="Web-{9A579A80-1448-84C5-237F-126B7C0DBE05}" dt="2022-09-19T16:12:50.799" v="64"/>
          <ac:spMkLst>
            <pc:docMk/>
            <pc:sldMk cId="769853470" sldId="260"/>
            <ac:spMk id="36" creationId="{905CFAD9-EABE-4F83-B098-604752164E6A}"/>
          </ac:spMkLst>
        </pc:spChg>
        <pc:spChg chg="add">
          <ac:chgData name="CHANDANA MN" userId="S::mchandanabtech20@ced.alliance.edu.in::d70552fc-75e6-44d9-a196-8a309e47e583" providerId="AD" clId="Web-{9A579A80-1448-84C5-237F-126B7C0DBE05}" dt="2022-09-19T16:12:50.799" v="64"/>
          <ac:spMkLst>
            <pc:docMk/>
            <pc:sldMk cId="769853470" sldId="260"/>
            <ac:spMk id="44" creationId="{C92F0448-E3EB-43E2-A7BE-0767BBFAC78C}"/>
          </ac:spMkLst>
        </pc:spChg>
        <pc:spChg chg="add">
          <ac:chgData name="CHANDANA MN" userId="S::mchandanabtech20@ced.alliance.edu.in::d70552fc-75e6-44d9-a196-8a309e47e583" providerId="AD" clId="Web-{9A579A80-1448-84C5-237F-126B7C0DBE05}" dt="2022-09-19T16:12:50.799" v="64"/>
          <ac:spMkLst>
            <pc:docMk/>
            <pc:sldMk cId="769853470" sldId="260"/>
            <ac:spMk id="46" creationId="{BC450B77-9635-4D12-A13F-BD687A078290}"/>
          </ac:spMkLst>
        </pc:spChg>
        <pc:spChg chg="add">
          <ac:chgData name="CHANDANA MN" userId="S::mchandanabtech20@ced.alliance.edu.in::d70552fc-75e6-44d9-a196-8a309e47e583" providerId="AD" clId="Web-{9A579A80-1448-84C5-237F-126B7C0DBE05}" dt="2022-09-19T16:12:50.799" v="64"/>
          <ac:spMkLst>
            <pc:docMk/>
            <pc:sldMk cId="769853470" sldId="260"/>
            <ac:spMk id="54" creationId="{2D14D26D-FA2C-4871-965F-AF84BF27DAD2}"/>
          </ac:spMkLst>
        </pc:spChg>
        <pc:grpChg chg="del">
          <ac:chgData name="CHANDANA MN" userId="S::mchandanabtech20@ced.alliance.edu.in::d70552fc-75e6-44d9-a196-8a309e47e583" providerId="AD" clId="Web-{9A579A80-1448-84C5-237F-126B7C0DBE05}" dt="2022-09-19T16:12:50.799" v="64"/>
          <ac:grpSpMkLst>
            <pc:docMk/>
            <pc:sldMk cId="769853470" sldId="260"/>
            <ac:grpSpMk id="23" creationId="{E8ACF89C-CFC3-4D68-B3C4-2BEFB7BBE5F7}"/>
          </ac:grpSpMkLst>
        </pc:grpChg>
        <pc:grpChg chg="add">
          <ac:chgData name="CHANDANA MN" userId="S::mchandanabtech20@ced.alliance.edu.in::d70552fc-75e6-44d9-a196-8a309e47e583" providerId="AD" clId="Web-{9A579A80-1448-84C5-237F-126B7C0DBE05}" dt="2022-09-19T16:12:50.799" v="64"/>
          <ac:grpSpMkLst>
            <pc:docMk/>
            <pc:sldMk cId="769853470" sldId="260"/>
            <ac:grpSpMk id="48" creationId="{3AAEC439-0F1D-4A17-BFD6-D1B5C0D0BC7D}"/>
          </ac:grpSpMkLst>
        </pc:grpChg>
        <pc:grpChg chg="add">
          <ac:chgData name="CHANDANA MN" userId="S::mchandanabtech20@ced.alliance.edu.in::d70552fc-75e6-44d9-a196-8a309e47e583" providerId="AD" clId="Web-{9A579A80-1448-84C5-237F-126B7C0DBE05}" dt="2022-09-19T16:12:50.799" v="64"/>
          <ac:grpSpMkLst>
            <pc:docMk/>
            <pc:sldMk cId="769853470" sldId="260"/>
            <ac:grpSpMk id="56" creationId="{B87C1468-C83E-4DF0-AFC4-12F245CDEB5E}"/>
          </ac:grpSpMkLst>
        </pc:grpChg>
        <pc:grpChg chg="add">
          <ac:chgData name="CHANDANA MN" userId="S::mchandanabtech20@ced.alliance.edu.in::d70552fc-75e6-44d9-a196-8a309e47e583" providerId="AD" clId="Web-{9A579A80-1448-84C5-237F-126B7C0DBE05}" dt="2022-09-19T16:12:50.799" v="64"/>
          <ac:grpSpMkLst>
            <pc:docMk/>
            <pc:sldMk cId="769853470" sldId="260"/>
            <ac:grpSpMk id="60" creationId="{3D4A2946-485C-49BF-94BB-D9D9FBC48439}"/>
          </ac:grpSpMkLst>
        </pc:grpChg>
        <pc:grpChg chg="add">
          <ac:chgData name="CHANDANA MN" userId="S::mchandanabtech20@ced.alliance.edu.in::d70552fc-75e6-44d9-a196-8a309e47e583" providerId="AD" clId="Web-{9A579A80-1448-84C5-237F-126B7C0DBE05}" dt="2022-09-19T16:12:50.799" v="64"/>
          <ac:grpSpMkLst>
            <pc:docMk/>
            <pc:sldMk cId="769853470" sldId="260"/>
            <ac:grpSpMk id="64" creationId="{D0B9AD04-3903-4A8C-8ADF-1C5565AD92D2}"/>
          </ac:grpSpMkLst>
        </pc:grpChg>
        <pc:picChg chg="add mod">
          <ac:chgData name="CHANDANA MN" userId="S::mchandanabtech20@ced.alliance.edu.in::d70552fc-75e6-44d9-a196-8a309e47e583" providerId="AD" clId="Web-{9A579A80-1448-84C5-237F-126B7C0DBE05}" dt="2022-09-19T16:12:50.799" v="64"/>
          <ac:picMkLst>
            <pc:docMk/>
            <pc:sldMk cId="769853470" sldId="260"/>
            <ac:picMk id="3" creationId="{5B76B161-6734-056A-D2FD-9F6B3F76C059}"/>
          </ac:picMkLst>
        </pc:picChg>
        <pc:picChg chg="mod ord">
          <ac:chgData name="CHANDANA MN" userId="S::mchandanabtech20@ced.alliance.edu.in::d70552fc-75e6-44d9-a196-8a309e47e583" providerId="AD" clId="Web-{9A579A80-1448-84C5-237F-126B7C0DBE05}" dt="2022-09-19T16:12:50.799" v="64"/>
          <ac:picMkLst>
            <pc:docMk/>
            <pc:sldMk cId="769853470" sldId="260"/>
            <ac:picMk id="4" creationId="{6147E22E-124C-0897-D9A8-1D74D134E81C}"/>
          </ac:picMkLst>
        </pc:picChg>
        <pc:picChg chg="add mod ord">
          <ac:chgData name="CHANDANA MN" userId="S::mchandanabtech20@ced.alliance.edu.in::d70552fc-75e6-44d9-a196-8a309e47e583" providerId="AD" clId="Web-{9A579A80-1448-84C5-237F-126B7C0DBE05}" dt="2022-09-19T16:12:50.799" v="64"/>
          <ac:picMkLst>
            <pc:docMk/>
            <pc:sldMk cId="769853470" sldId="260"/>
            <ac:picMk id="5" creationId="{A35AE537-94E3-B25B-57DE-1C117B4D5669}"/>
          </ac:picMkLst>
        </pc:picChg>
        <pc:picChg chg="add mod">
          <ac:chgData name="CHANDANA MN" userId="S::mchandanabtech20@ced.alliance.edu.in::d70552fc-75e6-44d9-a196-8a309e47e583" providerId="AD" clId="Web-{9A579A80-1448-84C5-237F-126B7C0DBE05}" dt="2022-09-19T16:12:50.799" v="64"/>
          <ac:picMkLst>
            <pc:docMk/>
            <pc:sldMk cId="769853470" sldId="260"/>
            <ac:picMk id="6" creationId="{4F35C977-1972-A964-9A6C-C8F7ED1A82D0}"/>
          </ac:picMkLst>
        </pc:picChg>
        <pc:picChg chg="del">
          <ac:chgData name="CHANDANA MN" userId="S::mchandanabtech20@ced.alliance.edu.in::d70552fc-75e6-44d9-a196-8a309e47e583" providerId="AD" clId="Web-{9A579A80-1448-84C5-237F-126B7C0DBE05}" dt="2022-09-19T16:12:50.799" v="64"/>
          <ac:picMkLst>
            <pc:docMk/>
            <pc:sldMk cId="769853470" sldId="260"/>
            <ac:picMk id="11" creationId="{012FDCFE-9AD2-4D8A-8CBF-B3AA37EBF6DD}"/>
          </ac:picMkLst>
        </pc:picChg>
        <pc:picChg chg="del">
          <ac:chgData name="CHANDANA MN" userId="S::mchandanabtech20@ced.alliance.edu.in::d70552fc-75e6-44d9-a196-8a309e47e583" providerId="AD" clId="Web-{9A579A80-1448-84C5-237F-126B7C0DBE05}" dt="2022-09-19T16:12:50.799" v="64"/>
          <ac:picMkLst>
            <pc:docMk/>
            <pc:sldMk cId="769853470" sldId="260"/>
            <ac:picMk id="29" creationId="{16EFE474-4FE0-4E8F-8F09-5ED2C9E76A84}"/>
          </ac:picMkLst>
        </pc:picChg>
        <pc:picChg chg="add">
          <ac:chgData name="CHANDANA MN" userId="S::mchandanabtech20@ced.alliance.edu.in::d70552fc-75e6-44d9-a196-8a309e47e583" providerId="AD" clId="Web-{9A579A80-1448-84C5-237F-126B7C0DBE05}" dt="2022-09-19T16:12:50.799" v="64"/>
          <ac:picMkLst>
            <pc:docMk/>
            <pc:sldMk cId="769853470" sldId="260"/>
            <ac:picMk id="38" creationId="{C99610E4-6194-4817-B152-498995E77181}"/>
          </ac:picMkLst>
        </pc:picChg>
        <pc:picChg chg="add">
          <ac:chgData name="CHANDANA MN" userId="S::mchandanabtech20@ced.alliance.edu.in::d70552fc-75e6-44d9-a196-8a309e47e583" providerId="AD" clId="Web-{9A579A80-1448-84C5-237F-126B7C0DBE05}" dt="2022-09-19T16:12:50.799" v="64"/>
          <ac:picMkLst>
            <pc:docMk/>
            <pc:sldMk cId="769853470" sldId="260"/>
            <ac:picMk id="68" creationId="{97D4C8B4-0BAB-48B7-9D89-C26EAAAEF052}"/>
          </ac:picMkLst>
        </pc:picChg>
        <pc:cxnChg chg="del">
          <ac:chgData name="CHANDANA MN" userId="S::mchandanabtech20@ced.alliance.edu.in::d70552fc-75e6-44d9-a196-8a309e47e583" providerId="AD" clId="Web-{9A579A80-1448-84C5-237F-126B7C0DBE05}" dt="2022-09-19T16:12:50.799" v="64"/>
          <ac:cxnSpMkLst>
            <pc:docMk/>
            <pc:sldMk cId="769853470" sldId="260"/>
            <ac:cxnSpMk id="13" creationId="{FBD463FC-4CA8-4FF4-85A3-AF9F4B98D210}"/>
          </ac:cxnSpMkLst>
        </pc:cxnChg>
        <pc:cxnChg chg="del">
          <ac:chgData name="CHANDANA MN" userId="S::mchandanabtech20@ced.alliance.edu.in::d70552fc-75e6-44d9-a196-8a309e47e583" providerId="AD" clId="Web-{9A579A80-1448-84C5-237F-126B7C0DBE05}" dt="2022-09-19T16:12:50.799" v="64"/>
          <ac:cxnSpMkLst>
            <pc:docMk/>
            <pc:sldMk cId="769853470" sldId="260"/>
            <ac:cxnSpMk id="15" creationId="{BECF35C3-8B44-4F4B-BD25-4C01823DB22A}"/>
          </ac:cxnSpMkLst>
        </pc:cxnChg>
        <pc:cxnChg chg="del">
          <ac:chgData name="CHANDANA MN" userId="S::mchandanabtech20@ced.alliance.edu.in::d70552fc-75e6-44d9-a196-8a309e47e583" providerId="AD" clId="Web-{9A579A80-1448-84C5-237F-126B7C0DBE05}" dt="2022-09-19T16:12:50.799" v="64"/>
          <ac:cxnSpMkLst>
            <pc:docMk/>
            <pc:sldMk cId="769853470" sldId="260"/>
            <ac:cxnSpMk id="21" creationId="{EE68D41B-9286-479F-9AB7-678C8E348D71}"/>
          </ac:cxnSpMkLst>
        </pc:cxnChg>
        <pc:cxnChg chg="del">
          <ac:chgData name="CHANDANA MN" userId="S::mchandanabtech20@ced.alliance.edu.in::d70552fc-75e6-44d9-a196-8a309e47e583" providerId="AD" clId="Web-{9A579A80-1448-84C5-237F-126B7C0DBE05}" dt="2022-09-19T16:12:50.799" v="64"/>
          <ac:cxnSpMkLst>
            <pc:docMk/>
            <pc:sldMk cId="769853470" sldId="260"/>
            <ac:cxnSpMk id="31" creationId="{CF8B8C81-54DC-4AF5-B682-3A2C70A6B55C}"/>
          </ac:cxnSpMkLst>
        </pc:cxnChg>
        <pc:cxnChg chg="add">
          <ac:chgData name="CHANDANA MN" userId="S::mchandanabtech20@ced.alliance.edu.in::d70552fc-75e6-44d9-a196-8a309e47e583" providerId="AD" clId="Web-{9A579A80-1448-84C5-237F-126B7C0DBE05}" dt="2022-09-19T16:12:50.799" v="64"/>
          <ac:cxnSpMkLst>
            <pc:docMk/>
            <pc:sldMk cId="769853470" sldId="260"/>
            <ac:cxnSpMk id="40" creationId="{D885E9F4-7DB6-4B77-B1FF-80BFCE81277B}"/>
          </ac:cxnSpMkLst>
        </pc:cxnChg>
        <pc:cxnChg chg="add">
          <ac:chgData name="CHANDANA MN" userId="S::mchandanabtech20@ced.alliance.edu.in::d70552fc-75e6-44d9-a196-8a309e47e583" providerId="AD" clId="Web-{9A579A80-1448-84C5-237F-126B7C0DBE05}" dt="2022-09-19T16:12:50.799" v="64"/>
          <ac:cxnSpMkLst>
            <pc:docMk/>
            <pc:sldMk cId="769853470" sldId="260"/>
            <ac:cxnSpMk id="42" creationId="{DB639A2B-C30C-4F6F-B847-6960F3CF8A64}"/>
          </ac:cxnSpMkLst>
        </pc:cxnChg>
        <pc:cxnChg chg="add">
          <ac:chgData name="CHANDANA MN" userId="S::mchandanabtech20@ced.alliance.edu.in::d70552fc-75e6-44d9-a196-8a309e47e583" providerId="AD" clId="Web-{9A579A80-1448-84C5-237F-126B7C0DBE05}" dt="2022-09-19T16:12:50.799" v="64"/>
          <ac:cxnSpMkLst>
            <pc:docMk/>
            <pc:sldMk cId="769853470" sldId="260"/>
            <ac:cxnSpMk id="52" creationId="{F113F62F-D278-402A-8D44-9436FBDDEFC2}"/>
          </ac:cxnSpMkLst>
        </pc:cxnChg>
        <pc:cxnChg chg="add">
          <ac:chgData name="CHANDANA MN" userId="S::mchandanabtech20@ced.alliance.edu.in::d70552fc-75e6-44d9-a196-8a309e47e583" providerId="AD" clId="Web-{9A579A80-1448-84C5-237F-126B7C0DBE05}" dt="2022-09-19T16:12:50.799" v="64"/>
          <ac:cxnSpMkLst>
            <pc:docMk/>
            <pc:sldMk cId="769853470" sldId="260"/>
            <ac:cxnSpMk id="70" creationId="{747D456C-D333-4F88-931F-EC1EB7648FEA}"/>
          </ac:cxnSpMkLst>
        </pc:cxnChg>
      </pc:sldChg>
      <pc:sldChg chg="addSp delSp modSp del">
        <pc:chgData name="CHANDANA MN" userId="S::mchandanabtech20@ced.alliance.edu.in::d70552fc-75e6-44d9-a196-8a309e47e583" providerId="AD" clId="Web-{9A579A80-1448-84C5-237F-126B7C0DBE05}" dt="2022-09-19T16:13:24.705" v="73"/>
        <pc:sldMkLst>
          <pc:docMk/>
          <pc:sldMk cId="4225131241" sldId="261"/>
        </pc:sldMkLst>
        <pc:spChg chg="add mod">
          <ac:chgData name="CHANDANA MN" userId="S::mchandanabtech20@ced.alliance.edu.in::d70552fc-75e6-44d9-a196-8a309e47e583" providerId="AD" clId="Web-{9A579A80-1448-84C5-237F-126B7C0DBE05}" dt="2022-09-19T16:11:37.954" v="55"/>
          <ac:spMkLst>
            <pc:docMk/>
            <pc:sldMk cId="4225131241" sldId="261"/>
            <ac:spMk id="5" creationId="{0FD980C4-6D7A-8999-3480-67110556F4E7}"/>
          </ac:spMkLst>
        </pc:spChg>
        <pc:picChg chg="del">
          <ac:chgData name="CHANDANA MN" userId="S::mchandanabtech20@ced.alliance.edu.in::d70552fc-75e6-44d9-a196-8a309e47e583" providerId="AD" clId="Web-{9A579A80-1448-84C5-237F-126B7C0DBE05}" dt="2022-09-19T16:11:37.954" v="55"/>
          <ac:picMkLst>
            <pc:docMk/>
            <pc:sldMk cId="4225131241" sldId="261"/>
            <ac:picMk id="4" creationId="{21251351-9A8C-48BC-D12D-037098A58CBF}"/>
          </ac:picMkLst>
        </pc:picChg>
      </pc:sldChg>
      <pc:sldChg chg="addSp delSp modSp del">
        <pc:chgData name="CHANDANA MN" userId="S::mchandanabtech20@ced.alliance.edu.in::d70552fc-75e6-44d9-a196-8a309e47e583" providerId="AD" clId="Web-{9A579A80-1448-84C5-237F-126B7C0DBE05}" dt="2022-09-19T16:13:30.471" v="74"/>
        <pc:sldMkLst>
          <pc:docMk/>
          <pc:sldMk cId="873256692" sldId="262"/>
        </pc:sldMkLst>
        <pc:spChg chg="add mod">
          <ac:chgData name="CHANDANA MN" userId="S::mchandanabtech20@ced.alliance.edu.in::d70552fc-75e6-44d9-a196-8a309e47e583" providerId="AD" clId="Web-{9A579A80-1448-84C5-237F-126B7C0DBE05}" dt="2022-09-19T16:11:48.126" v="57"/>
          <ac:spMkLst>
            <pc:docMk/>
            <pc:sldMk cId="873256692" sldId="262"/>
            <ac:spMk id="5" creationId="{6909908D-296F-4FA5-0E3C-B45F5F6708D0}"/>
          </ac:spMkLst>
        </pc:spChg>
        <pc:picChg chg="del">
          <ac:chgData name="CHANDANA MN" userId="S::mchandanabtech20@ced.alliance.edu.in::d70552fc-75e6-44d9-a196-8a309e47e583" providerId="AD" clId="Web-{9A579A80-1448-84C5-237F-126B7C0DBE05}" dt="2022-09-19T16:11:48.126" v="57"/>
          <ac:picMkLst>
            <pc:docMk/>
            <pc:sldMk cId="873256692" sldId="262"/>
            <ac:picMk id="4" creationId="{698115C5-D872-A685-4E24-BE0F842F2130}"/>
          </ac:picMkLst>
        </pc:picChg>
      </pc:sldChg>
      <pc:sldChg chg="addSp delSp modSp new mod setBg">
        <pc:chgData name="CHANDANA MN" userId="S::mchandanabtech20@ced.alliance.edu.in::d70552fc-75e6-44d9-a196-8a309e47e583" providerId="AD" clId="Web-{9A579A80-1448-84C5-237F-126B7C0DBE05}" dt="2022-09-19T16:09:30.531" v="47"/>
        <pc:sldMkLst>
          <pc:docMk/>
          <pc:sldMk cId="123707553" sldId="263"/>
        </pc:sldMkLst>
        <pc:spChg chg="mod">
          <ac:chgData name="CHANDANA MN" userId="S::mchandanabtech20@ced.alliance.edu.in::d70552fc-75e6-44d9-a196-8a309e47e583" providerId="AD" clId="Web-{9A579A80-1448-84C5-237F-126B7C0DBE05}" dt="2022-09-19T16:09:30.531" v="47"/>
          <ac:spMkLst>
            <pc:docMk/>
            <pc:sldMk cId="123707553" sldId="263"/>
            <ac:spMk id="2" creationId="{A0372155-0680-C343-FFEA-B4CD55B49FB8}"/>
          </ac:spMkLst>
        </pc:spChg>
        <pc:spChg chg="del mod">
          <ac:chgData name="CHANDANA MN" userId="S::mchandanabtech20@ced.alliance.edu.in::d70552fc-75e6-44d9-a196-8a309e47e583" providerId="AD" clId="Web-{9A579A80-1448-84C5-237F-126B7C0DBE05}" dt="2022-09-19T16:09:30.531" v="47"/>
          <ac:spMkLst>
            <pc:docMk/>
            <pc:sldMk cId="123707553" sldId="263"/>
            <ac:spMk id="3" creationId="{29785EEE-8C14-4948-DC04-5F360AA3B35D}"/>
          </ac:spMkLst>
        </pc:spChg>
        <pc:spChg chg="add">
          <ac:chgData name="CHANDANA MN" userId="S::mchandanabtech20@ced.alliance.edu.in::d70552fc-75e6-44d9-a196-8a309e47e583" providerId="AD" clId="Web-{9A579A80-1448-84C5-237F-126B7C0DBE05}" dt="2022-09-19T16:09:30.531" v="47"/>
          <ac:spMkLst>
            <pc:docMk/>
            <pc:sldMk cId="123707553" sldId="263"/>
            <ac:spMk id="9" creationId="{482E7304-2AC2-4A5C-924D-A6AC3FFC5EAC}"/>
          </ac:spMkLst>
        </pc:spChg>
        <pc:spChg chg="add">
          <ac:chgData name="CHANDANA MN" userId="S::mchandanabtech20@ced.alliance.edu.in::d70552fc-75e6-44d9-a196-8a309e47e583" providerId="AD" clId="Web-{9A579A80-1448-84C5-237F-126B7C0DBE05}" dt="2022-09-19T16:09:30.531" v="47"/>
          <ac:spMkLst>
            <pc:docMk/>
            <pc:sldMk cId="123707553" sldId="263"/>
            <ac:spMk id="13" creationId="{A3C183B1-1D4B-4E3D-A02E-A426E3BFA016}"/>
          </ac:spMkLst>
        </pc:spChg>
        <pc:graphicFrameChg chg="add">
          <ac:chgData name="CHANDANA MN" userId="S::mchandanabtech20@ced.alliance.edu.in::d70552fc-75e6-44d9-a196-8a309e47e583" providerId="AD" clId="Web-{9A579A80-1448-84C5-237F-126B7C0DBE05}" dt="2022-09-19T16:09:30.531" v="47"/>
          <ac:graphicFrameMkLst>
            <pc:docMk/>
            <pc:sldMk cId="123707553" sldId="263"/>
            <ac:graphicFrameMk id="5" creationId="{1D590905-23E0-2799-6418-6C30272AE556}"/>
          </ac:graphicFrameMkLst>
        </pc:graphicFrameChg>
        <pc:cxnChg chg="add">
          <ac:chgData name="CHANDANA MN" userId="S::mchandanabtech20@ced.alliance.edu.in::d70552fc-75e6-44d9-a196-8a309e47e583" providerId="AD" clId="Web-{9A579A80-1448-84C5-237F-126B7C0DBE05}" dt="2022-09-19T16:09:30.531" v="47"/>
          <ac:cxnSpMkLst>
            <pc:docMk/>
            <pc:sldMk cId="123707553" sldId="263"/>
            <ac:cxnSpMk id="11" creationId="{D259FEF2-F6A5-442F-BA10-4E39EECD0ABE}"/>
          </ac:cxnSpMkLst>
        </pc:cxnChg>
      </pc:sldChg>
      <pc:sldChg chg="addSp delSp modSp new mod setBg">
        <pc:chgData name="CHANDANA MN" userId="S::mchandanabtech20@ced.alliance.edu.in::d70552fc-75e6-44d9-a196-8a309e47e583" providerId="AD" clId="Web-{9A579A80-1448-84C5-237F-126B7C0DBE05}" dt="2022-09-19T16:15:23.441" v="94" actId="20577"/>
        <pc:sldMkLst>
          <pc:docMk/>
          <pc:sldMk cId="3812309779" sldId="264"/>
        </pc:sldMkLst>
        <pc:spChg chg="mod">
          <ac:chgData name="CHANDANA MN" userId="S::mchandanabtech20@ced.alliance.edu.in::d70552fc-75e6-44d9-a196-8a309e47e583" providerId="AD" clId="Web-{9A579A80-1448-84C5-237F-126B7C0DBE05}" dt="2022-09-19T16:14:48.925" v="85"/>
          <ac:spMkLst>
            <pc:docMk/>
            <pc:sldMk cId="3812309779" sldId="264"/>
            <ac:spMk id="2" creationId="{9019D366-13F7-A803-2026-66D84544CD34}"/>
          </ac:spMkLst>
        </pc:spChg>
        <pc:spChg chg="del">
          <ac:chgData name="CHANDANA MN" userId="S::mchandanabtech20@ced.alliance.edu.in::d70552fc-75e6-44d9-a196-8a309e47e583" providerId="AD" clId="Web-{9A579A80-1448-84C5-237F-126B7C0DBE05}" dt="2022-09-19T16:14:18.550" v="83"/>
          <ac:spMkLst>
            <pc:docMk/>
            <pc:sldMk cId="3812309779" sldId="264"/>
            <ac:spMk id="3" creationId="{E897712A-1F8D-B23B-13F2-AC7C131708B2}"/>
          </ac:spMkLst>
        </pc:spChg>
        <pc:spChg chg="add mod">
          <ac:chgData name="CHANDANA MN" userId="S::mchandanabtech20@ced.alliance.edu.in::d70552fc-75e6-44d9-a196-8a309e47e583" providerId="AD" clId="Web-{9A579A80-1448-84C5-237F-126B7C0DBE05}" dt="2022-09-19T16:15:23.441" v="94" actId="20577"/>
          <ac:spMkLst>
            <pc:docMk/>
            <pc:sldMk cId="3812309779" sldId="264"/>
            <ac:spMk id="9" creationId="{EC4D1635-6E11-A3A3-2FFB-709C38DE17CC}"/>
          </ac:spMkLst>
        </pc:spChg>
        <pc:spChg chg="add">
          <ac:chgData name="CHANDANA MN" userId="S::mchandanabtech20@ced.alliance.edu.in::d70552fc-75e6-44d9-a196-8a309e47e583" providerId="AD" clId="Web-{9A579A80-1448-84C5-237F-126B7C0DBE05}" dt="2022-09-19T16:14:48.925" v="85"/>
          <ac:spMkLst>
            <pc:docMk/>
            <pc:sldMk cId="3812309779" sldId="264"/>
            <ac:spMk id="12" creationId="{AF38CBB2-04B5-4ED2-92CA-ABA779049DEA}"/>
          </ac:spMkLst>
        </pc:spChg>
        <pc:spChg chg="add">
          <ac:chgData name="CHANDANA MN" userId="S::mchandanabtech20@ced.alliance.edu.in::d70552fc-75e6-44d9-a196-8a309e47e583" providerId="AD" clId="Web-{9A579A80-1448-84C5-237F-126B7C0DBE05}" dt="2022-09-19T16:14:48.925" v="85"/>
          <ac:spMkLst>
            <pc:docMk/>
            <pc:sldMk cId="3812309779" sldId="264"/>
            <ac:spMk id="16" creationId="{A81BF76C-52E4-494B-86F2-4CBAC20E3856}"/>
          </ac:spMkLst>
        </pc:spChg>
        <pc:grpChg chg="add">
          <ac:chgData name="CHANDANA MN" userId="S::mchandanabtech20@ced.alliance.edu.in::d70552fc-75e6-44d9-a196-8a309e47e583" providerId="AD" clId="Web-{9A579A80-1448-84C5-237F-126B7C0DBE05}" dt="2022-09-19T16:14:48.925" v="85"/>
          <ac:grpSpMkLst>
            <pc:docMk/>
            <pc:sldMk cId="3812309779" sldId="264"/>
            <ac:grpSpMk id="18" creationId="{CD0703AE-95DE-4C43-8272-BB33A5AD46D3}"/>
          </ac:grpSpMkLst>
        </pc:grpChg>
        <pc:picChg chg="add mod ord">
          <ac:chgData name="CHANDANA MN" userId="S::mchandanabtech20@ced.alliance.edu.in::d70552fc-75e6-44d9-a196-8a309e47e583" providerId="AD" clId="Web-{9A579A80-1448-84C5-237F-126B7C0DBE05}" dt="2022-09-19T16:14:48.925" v="85"/>
          <ac:picMkLst>
            <pc:docMk/>
            <pc:sldMk cId="3812309779" sldId="264"/>
            <ac:picMk id="4" creationId="{95A90F32-13AB-9D14-5A70-5DB72059F9A5}"/>
          </ac:picMkLst>
        </pc:picChg>
        <pc:picChg chg="add mod">
          <ac:chgData name="CHANDANA MN" userId="S::mchandanabtech20@ced.alliance.edu.in::d70552fc-75e6-44d9-a196-8a309e47e583" providerId="AD" clId="Web-{9A579A80-1448-84C5-237F-126B7C0DBE05}" dt="2022-09-19T16:14:48.925" v="85"/>
          <ac:picMkLst>
            <pc:docMk/>
            <pc:sldMk cId="3812309779" sldId="264"/>
            <ac:picMk id="5" creationId="{5CE44AA7-5106-CE82-6FBE-7A97BAF9799A}"/>
          </ac:picMkLst>
        </pc:picChg>
        <pc:picChg chg="add">
          <ac:chgData name="CHANDANA MN" userId="S::mchandanabtech20@ced.alliance.edu.in::d70552fc-75e6-44d9-a196-8a309e47e583" providerId="AD" clId="Web-{9A579A80-1448-84C5-237F-126B7C0DBE05}" dt="2022-09-19T16:14:48.925" v="85"/>
          <ac:picMkLst>
            <pc:docMk/>
            <pc:sldMk cId="3812309779" sldId="264"/>
            <ac:picMk id="22" creationId="{0C24E7C2-F39B-4280-9B81-F15BBD93C3A9}"/>
          </ac:picMkLst>
        </pc:picChg>
        <pc:cxnChg chg="add">
          <ac:chgData name="CHANDANA MN" userId="S::mchandanabtech20@ced.alliance.edu.in::d70552fc-75e6-44d9-a196-8a309e47e583" providerId="AD" clId="Web-{9A579A80-1448-84C5-237F-126B7C0DBE05}" dt="2022-09-19T16:14:48.925" v="85"/>
          <ac:cxnSpMkLst>
            <pc:docMk/>
            <pc:sldMk cId="3812309779" sldId="264"/>
            <ac:cxnSpMk id="14" creationId="{99ECE436-E5C5-4600-9DAE-6A66A788E0DF}"/>
          </ac:cxnSpMkLst>
        </pc:cxnChg>
        <pc:cxnChg chg="add">
          <ac:chgData name="CHANDANA MN" userId="S::mchandanabtech20@ced.alliance.edu.in::d70552fc-75e6-44d9-a196-8a309e47e583" providerId="AD" clId="Web-{9A579A80-1448-84C5-237F-126B7C0DBE05}" dt="2022-09-19T16:14:48.925" v="85"/>
          <ac:cxnSpMkLst>
            <pc:docMk/>
            <pc:sldMk cId="3812309779" sldId="264"/>
            <ac:cxnSpMk id="24" creationId="{F381DAA9-C4BA-4BB3-8F4B-3BC4B43EB336}"/>
          </ac:cxnSpMkLst>
        </pc:cxnChg>
      </pc:sldChg>
      <pc:sldChg chg="addSp delSp modSp new mod setBg">
        <pc:chgData name="CHANDANA MN" userId="S::mchandanabtech20@ced.alliance.edu.in::d70552fc-75e6-44d9-a196-8a309e47e583" providerId="AD" clId="Web-{9A579A80-1448-84C5-237F-126B7C0DBE05}" dt="2022-09-19T16:16:22.161" v="107"/>
        <pc:sldMkLst>
          <pc:docMk/>
          <pc:sldMk cId="2924263355" sldId="265"/>
        </pc:sldMkLst>
        <pc:spChg chg="mod">
          <ac:chgData name="CHANDANA MN" userId="S::mchandanabtech20@ced.alliance.edu.in::d70552fc-75e6-44d9-a196-8a309e47e583" providerId="AD" clId="Web-{9A579A80-1448-84C5-237F-126B7C0DBE05}" dt="2022-09-19T16:16:22.161" v="107"/>
          <ac:spMkLst>
            <pc:docMk/>
            <pc:sldMk cId="2924263355" sldId="265"/>
            <ac:spMk id="2" creationId="{641CD849-31E5-C094-C41A-CDE46B7CBD4E}"/>
          </ac:spMkLst>
        </pc:spChg>
        <pc:spChg chg="del">
          <ac:chgData name="CHANDANA MN" userId="S::mchandanabtech20@ced.alliance.edu.in::d70552fc-75e6-44d9-a196-8a309e47e583" providerId="AD" clId="Web-{9A579A80-1448-84C5-237F-126B7C0DBE05}" dt="2022-09-19T16:16:18.817" v="106"/>
          <ac:spMkLst>
            <pc:docMk/>
            <pc:sldMk cId="2924263355" sldId="265"/>
            <ac:spMk id="3" creationId="{D9B0593A-5B2D-5AD7-707F-90CBB68FB23C}"/>
          </ac:spMkLst>
        </pc:spChg>
        <pc:spChg chg="add">
          <ac:chgData name="CHANDANA MN" userId="S::mchandanabtech20@ced.alliance.edu.in::d70552fc-75e6-44d9-a196-8a309e47e583" providerId="AD" clId="Web-{9A579A80-1448-84C5-237F-126B7C0DBE05}" dt="2022-09-19T16:16:22.161" v="107"/>
          <ac:spMkLst>
            <pc:docMk/>
            <pc:sldMk cId="2924263355" sldId="265"/>
            <ac:spMk id="9" creationId="{0CABCAE3-64FC-4149-819F-2C1812824154}"/>
          </ac:spMkLst>
        </pc:spChg>
        <pc:spChg chg="add">
          <ac:chgData name="CHANDANA MN" userId="S::mchandanabtech20@ced.alliance.edu.in::d70552fc-75e6-44d9-a196-8a309e47e583" providerId="AD" clId="Web-{9A579A80-1448-84C5-237F-126B7C0DBE05}" dt="2022-09-19T16:16:22.161" v="107"/>
          <ac:spMkLst>
            <pc:docMk/>
            <pc:sldMk cId="2924263355" sldId="265"/>
            <ac:spMk id="17" creationId="{2FA7AD0A-1871-4DF8-9235-F49D0513B9C1}"/>
          </ac:spMkLst>
        </pc:spChg>
        <pc:spChg chg="add">
          <ac:chgData name="CHANDANA MN" userId="S::mchandanabtech20@ced.alliance.edu.in::d70552fc-75e6-44d9-a196-8a309e47e583" providerId="AD" clId="Web-{9A579A80-1448-84C5-237F-126B7C0DBE05}" dt="2022-09-19T16:16:22.161" v="107"/>
          <ac:spMkLst>
            <pc:docMk/>
            <pc:sldMk cId="2924263355" sldId="265"/>
            <ac:spMk id="19" creationId="{36B04CFB-FAE5-47DD-9B3E-4E9BA7A89CC1}"/>
          </ac:spMkLst>
        </pc:spChg>
        <pc:spChg chg="add">
          <ac:chgData name="CHANDANA MN" userId="S::mchandanabtech20@ced.alliance.edu.in::d70552fc-75e6-44d9-a196-8a309e47e583" providerId="AD" clId="Web-{9A579A80-1448-84C5-237F-126B7C0DBE05}" dt="2022-09-19T16:16:22.161" v="107"/>
          <ac:spMkLst>
            <pc:docMk/>
            <pc:sldMk cId="2924263355" sldId="265"/>
            <ac:spMk id="27" creationId="{622F7FD7-8884-4FD5-95AB-0B5C6033ADF7}"/>
          </ac:spMkLst>
        </pc:spChg>
        <pc:grpChg chg="add">
          <ac:chgData name="CHANDANA MN" userId="S::mchandanabtech20@ced.alliance.edu.in::d70552fc-75e6-44d9-a196-8a309e47e583" providerId="AD" clId="Web-{9A579A80-1448-84C5-237F-126B7C0DBE05}" dt="2022-09-19T16:16:22.161" v="107"/>
          <ac:grpSpMkLst>
            <pc:docMk/>
            <pc:sldMk cId="2924263355" sldId="265"/>
            <ac:grpSpMk id="23" creationId="{E8ACF89C-CFC3-4D68-B3C4-2BEFB7BBE5F7}"/>
          </ac:grpSpMkLst>
        </pc:grpChg>
        <pc:picChg chg="add mod ord">
          <ac:chgData name="CHANDANA MN" userId="S::mchandanabtech20@ced.alliance.edu.in::d70552fc-75e6-44d9-a196-8a309e47e583" providerId="AD" clId="Web-{9A579A80-1448-84C5-237F-126B7C0DBE05}" dt="2022-09-19T16:16:22.161" v="107"/>
          <ac:picMkLst>
            <pc:docMk/>
            <pc:sldMk cId="2924263355" sldId="265"/>
            <ac:picMk id="4" creationId="{F3C212DC-EAE2-F186-9D36-CAC015112308}"/>
          </ac:picMkLst>
        </pc:picChg>
        <pc:picChg chg="add">
          <ac:chgData name="CHANDANA MN" userId="S::mchandanabtech20@ced.alliance.edu.in::d70552fc-75e6-44d9-a196-8a309e47e583" providerId="AD" clId="Web-{9A579A80-1448-84C5-237F-126B7C0DBE05}" dt="2022-09-19T16:16:22.161" v="107"/>
          <ac:picMkLst>
            <pc:docMk/>
            <pc:sldMk cId="2924263355" sldId="265"/>
            <ac:picMk id="11" creationId="{012FDCFE-9AD2-4D8A-8CBF-B3AA37EBF6DD}"/>
          </ac:picMkLst>
        </pc:picChg>
        <pc:picChg chg="add">
          <ac:chgData name="CHANDANA MN" userId="S::mchandanabtech20@ced.alliance.edu.in::d70552fc-75e6-44d9-a196-8a309e47e583" providerId="AD" clId="Web-{9A579A80-1448-84C5-237F-126B7C0DBE05}" dt="2022-09-19T16:16:22.161" v="107"/>
          <ac:picMkLst>
            <pc:docMk/>
            <pc:sldMk cId="2924263355" sldId="265"/>
            <ac:picMk id="29" creationId="{16EFE474-4FE0-4E8F-8F09-5ED2C9E76A84}"/>
          </ac:picMkLst>
        </pc:picChg>
        <pc:cxnChg chg="add">
          <ac:chgData name="CHANDANA MN" userId="S::mchandanabtech20@ced.alliance.edu.in::d70552fc-75e6-44d9-a196-8a309e47e583" providerId="AD" clId="Web-{9A579A80-1448-84C5-237F-126B7C0DBE05}" dt="2022-09-19T16:16:22.161" v="107"/>
          <ac:cxnSpMkLst>
            <pc:docMk/>
            <pc:sldMk cId="2924263355" sldId="265"/>
            <ac:cxnSpMk id="13" creationId="{FBD463FC-4CA8-4FF4-85A3-AF9F4B98D210}"/>
          </ac:cxnSpMkLst>
        </pc:cxnChg>
        <pc:cxnChg chg="add">
          <ac:chgData name="CHANDANA MN" userId="S::mchandanabtech20@ced.alliance.edu.in::d70552fc-75e6-44d9-a196-8a309e47e583" providerId="AD" clId="Web-{9A579A80-1448-84C5-237F-126B7C0DBE05}" dt="2022-09-19T16:16:22.161" v="107"/>
          <ac:cxnSpMkLst>
            <pc:docMk/>
            <pc:sldMk cId="2924263355" sldId="265"/>
            <ac:cxnSpMk id="15" creationId="{BECF35C3-8B44-4F4B-BD25-4C01823DB22A}"/>
          </ac:cxnSpMkLst>
        </pc:cxnChg>
        <pc:cxnChg chg="add">
          <ac:chgData name="CHANDANA MN" userId="S::mchandanabtech20@ced.alliance.edu.in::d70552fc-75e6-44d9-a196-8a309e47e583" providerId="AD" clId="Web-{9A579A80-1448-84C5-237F-126B7C0DBE05}" dt="2022-09-19T16:16:22.161" v="107"/>
          <ac:cxnSpMkLst>
            <pc:docMk/>
            <pc:sldMk cId="2924263355" sldId="265"/>
            <ac:cxnSpMk id="21" creationId="{EE68D41B-9286-479F-9AB7-678C8E348D71}"/>
          </ac:cxnSpMkLst>
        </pc:cxnChg>
        <pc:cxnChg chg="add">
          <ac:chgData name="CHANDANA MN" userId="S::mchandanabtech20@ced.alliance.edu.in::d70552fc-75e6-44d9-a196-8a309e47e583" providerId="AD" clId="Web-{9A579A80-1448-84C5-237F-126B7C0DBE05}" dt="2022-09-19T16:16:22.161" v="107"/>
          <ac:cxnSpMkLst>
            <pc:docMk/>
            <pc:sldMk cId="2924263355" sldId="265"/>
            <ac:cxnSpMk id="31" creationId="{CF8B8C81-54DC-4AF5-B682-3A2C70A6B55C}"/>
          </ac:cxnSpMkLst>
        </pc:cxnChg>
      </pc:sldChg>
      <pc:sldChg chg="addSp delSp modSp new mod setBg">
        <pc:chgData name="CHANDANA MN" userId="S::mchandanabtech20@ced.alliance.edu.in::d70552fc-75e6-44d9-a196-8a309e47e583" providerId="AD" clId="Web-{9A579A80-1448-84C5-237F-126B7C0DBE05}" dt="2022-09-19T16:16:53.677" v="115"/>
        <pc:sldMkLst>
          <pc:docMk/>
          <pc:sldMk cId="2770653389" sldId="266"/>
        </pc:sldMkLst>
        <pc:spChg chg="mod">
          <ac:chgData name="CHANDANA MN" userId="S::mchandanabtech20@ced.alliance.edu.in::d70552fc-75e6-44d9-a196-8a309e47e583" providerId="AD" clId="Web-{9A579A80-1448-84C5-237F-126B7C0DBE05}" dt="2022-09-19T16:16:53.677" v="115"/>
          <ac:spMkLst>
            <pc:docMk/>
            <pc:sldMk cId="2770653389" sldId="266"/>
            <ac:spMk id="2" creationId="{303ED539-2617-B8E9-37A7-370A39AE4081}"/>
          </ac:spMkLst>
        </pc:spChg>
        <pc:spChg chg="del">
          <ac:chgData name="CHANDANA MN" userId="S::mchandanabtech20@ced.alliance.edu.in::d70552fc-75e6-44d9-a196-8a309e47e583" providerId="AD" clId="Web-{9A579A80-1448-84C5-237F-126B7C0DBE05}" dt="2022-09-19T16:16:47.723" v="114"/>
          <ac:spMkLst>
            <pc:docMk/>
            <pc:sldMk cId="2770653389" sldId="266"/>
            <ac:spMk id="3" creationId="{DEE47ECA-6E8D-F031-A5AA-16E1AD2C6D8C}"/>
          </ac:spMkLst>
        </pc:spChg>
        <pc:spChg chg="add">
          <ac:chgData name="CHANDANA MN" userId="S::mchandanabtech20@ced.alliance.edu.in::d70552fc-75e6-44d9-a196-8a309e47e583" providerId="AD" clId="Web-{9A579A80-1448-84C5-237F-126B7C0DBE05}" dt="2022-09-19T16:16:53.677" v="115"/>
          <ac:spMkLst>
            <pc:docMk/>
            <pc:sldMk cId="2770653389" sldId="266"/>
            <ac:spMk id="9" creationId="{0CABCAE3-64FC-4149-819F-2C1812824154}"/>
          </ac:spMkLst>
        </pc:spChg>
        <pc:spChg chg="add">
          <ac:chgData name="CHANDANA MN" userId="S::mchandanabtech20@ced.alliance.edu.in::d70552fc-75e6-44d9-a196-8a309e47e583" providerId="AD" clId="Web-{9A579A80-1448-84C5-237F-126B7C0DBE05}" dt="2022-09-19T16:16:53.677" v="115"/>
          <ac:spMkLst>
            <pc:docMk/>
            <pc:sldMk cId="2770653389" sldId="266"/>
            <ac:spMk id="17" creationId="{2FA7AD0A-1871-4DF8-9235-F49D0513B9C1}"/>
          </ac:spMkLst>
        </pc:spChg>
        <pc:spChg chg="add">
          <ac:chgData name="CHANDANA MN" userId="S::mchandanabtech20@ced.alliance.edu.in::d70552fc-75e6-44d9-a196-8a309e47e583" providerId="AD" clId="Web-{9A579A80-1448-84C5-237F-126B7C0DBE05}" dt="2022-09-19T16:16:53.677" v="115"/>
          <ac:spMkLst>
            <pc:docMk/>
            <pc:sldMk cId="2770653389" sldId="266"/>
            <ac:spMk id="19" creationId="{36B04CFB-FAE5-47DD-9B3E-4E9BA7A89CC1}"/>
          </ac:spMkLst>
        </pc:spChg>
        <pc:spChg chg="add">
          <ac:chgData name="CHANDANA MN" userId="S::mchandanabtech20@ced.alliance.edu.in::d70552fc-75e6-44d9-a196-8a309e47e583" providerId="AD" clId="Web-{9A579A80-1448-84C5-237F-126B7C0DBE05}" dt="2022-09-19T16:16:53.677" v="115"/>
          <ac:spMkLst>
            <pc:docMk/>
            <pc:sldMk cId="2770653389" sldId="266"/>
            <ac:spMk id="27" creationId="{622F7FD7-8884-4FD5-95AB-0B5C6033ADF7}"/>
          </ac:spMkLst>
        </pc:spChg>
        <pc:grpChg chg="add">
          <ac:chgData name="CHANDANA MN" userId="S::mchandanabtech20@ced.alliance.edu.in::d70552fc-75e6-44d9-a196-8a309e47e583" providerId="AD" clId="Web-{9A579A80-1448-84C5-237F-126B7C0DBE05}" dt="2022-09-19T16:16:53.677" v="115"/>
          <ac:grpSpMkLst>
            <pc:docMk/>
            <pc:sldMk cId="2770653389" sldId="266"/>
            <ac:grpSpMk id="23" creationId="{E8ACF89C-CFC3-4D68-B3C4-2BEFB7BBE5F7}"/>
          </ac:grpSpMkLst>
        </pc:grpChg>
        <pc:picChg chg="add mod ord">
          <ac:chgData name="CHANDANA MN" userId="S::mchandanabtech20@ced.alliance.edu.in::d70552fc-75e6-44d9-a196-8a309e47e583" providerId="AD" clId="Web-{9A579A80-1448-84C5-237F-126B7C0DBE05}" dt="2022-09-19T16:16:53.677" v="115"/>
          <ac:picMkLst>
            <pc:docMk/>
            <pc:sldMk cId="2770653389" sldId="266"/>
            <ac:picMk id="4" creationId="{D1D8AA11-3A62-DAD3-9D1A-48EBB8996A7C}"/>
          </ac:picMkLst>
        </pc:picChg>
        <pc:picChg chg="add">
          <ac:chgData name="CHANDANA MN" userId="S::mchandanabtech20@ced.alliance.edu.in::d70552fc-75e6-44d9-a196-8a309e47e583" providerId="AD" clId="Web-{9A579A80-1448-84C5-237F-126B7C0DBE05}" dt="2022-09-19T16:16:53.677" v="115"/>
          <ac:picMkLst>
            <pc:docMk/>
            <pc:sldMk cId="2770653389" sldId="266"/>
            <ac:picMk id="11" creationId="{012FDCFE-9AD2-4D8A-8CBF-B3AA37EBF6DD}"/>
          </ac:picMkLst>
        </pc:picChg>
        <pc:picChg chg="add">
          <ac:chgData name="CHANDANA MN" userId="S::mchandanabtech20@ced.alliance.edu.in::d70552fc-75e6-44d9-a196-8a309e47e583" providerId="AD" clId="Web-{9A579A80-1448-84C5-237F-126B7C0DBE05}" dt="2022-09-19T16:16:53.677" v="115"/>
          <ac:picMkLst>
            <pc:docMk/>
            <pc:sldMk cId="2770653389" sldId="266"/>
            <ac:picMk id="29" creationId="{16EFE474-4FE0-4E8F-8F09-5ED2C9E76A84}"/>
          </ac:picMkLst>
        </pc:picChg>
        <pc:cxnChg chg="add">
          <ac:chgData name="CHANDANA MN" userId="S::mchandanabtech20@ced.alliance.edu.in::d70552fc-75e6-44d9-a196-8a309e47e583" providerId="AD" clId="Web-{9A579A80-1448-84C5-237F-126B7C0DBE05}" dt="2022-09-19T16:16:53.677" v="115"/>
          <ac:cxnSpMkLst>
            <pc:docMk/>
            <pc:sldMk cId="2770653389" sldId="266"/>
            <ac:cxnSpMk id="13" creationId="{FBD463FC-4CA8-4FF4-85A3-AF9F4B98D210}"/>
          </ac:cxnSpMkLst>
        </pc:cxnChg>
        <pc:cxnChg chg="add">
          <ac:chgData name="CHANDANA MN" userId="S::mchandanabtech20@ced.alliance.edu.in::d70552fc-75e6-44d9-a196-8a309e47e583" providerId="AD" clId="Web-{9A579A80-1448-84C5-237F-126B7C0DBE05}" dt="2022-09-19T16:16:53.677" v="115"/>
          <ac:cxnSpMkLst>
            <pc:docMk/>
            <pc:sldMk cId="2770653389" sldId="266"/>
            <ac:cxnSpMk id="15" creationId="{BECF35C3-8B44-4F4B-BD25-4C01823DB22A}"/>
          </ac:cxnSpMkLst>
        </pc:cxnChg>
        <pc:cxnChg chg="add">
          <ac:chgData name="CHANDANA MN" userId="S::mchandanabtech20@ced.alliance.edu.in::d70552fc-75e6-44d9-a196-8a309e47e583" providerId="AD" clId="Web-{9A579A80-1448-84C5-237F-126B7C0DBE05}" dt="2022-09-19T16:16:53.677" v="115"/>
          <ac:cxnSpMkLst>
            <pc:docMk/>
            <pc:sldMk cId="2770653389" sldId="266"/>
            <ac:cxnSpMk id="21" creationId="{EE68D41B-9286-479F-9AB7-678C8E348D71}"/>
          </ac:cxnSpMkLst>
        </pc:cxnChg>
        <pc:cxnChg chg="add">
          <ac:chgData name="CHANDANA MN" userId="S::mchandanabtech20@ced.alliance.edu.in::d70552fc-75e6-44d9-a196-8a309e47e583" providerId="AD" clId="Web-{9A579A80-1448-84C5-237F-126B7C0DBE05}" dt="2022-09-19T16:16:53.677" v="115"/>
          <ac:cxnSpMkLst>
            <pc:docMk/>
            <pc:sldMk cId="2770653389" sldId="266"/>
            <ac:cxnSpMk id="31" creationId="{CF8B8C81-54DC-4AF5-B682-3A2C70A6B55C}"/>
          </ac:cxnSpMkLst>
        </pc:cxnChg>
      </pc:sldChg>
      <pc:sldChg chg="addSp delSp modSp new mod setBg">
        <pc:chgData name="CHANDANA MN" userId="S::mchandanabtech20@ced.alliance.edu.in::d70552fc-75e6-44d9-a196-8a309e47e583" providerId="AD" clId="Web-{9A579A80-1448-84C5-237F-126B7C0DBE05}" dt="2022-09-19T16:17:42.818" v="123"/>
        <pc:sldMkLst>
          <pc:docMk/>
          <pc:sldMk cId="427938920" sldId="267"/>
        </pc:sldMkLst>
        <pc:spChg chg="mod">
          <ac:chgData name="CHANDANA MN" userId="S::mchandanabtech20@ced.alliance.edu.in::d70552fc-75e6-44d9-a196-8a309e47e583" providerId="AD" clId="Web-{9A579A80-1448-84C5-237F-126B7C0DBE05}" dt="2022-09-19T16:17:42.818" v="123"/>
          <ac:spMkLst>
            <pc:docMk/>
            <pc:sldMk cId="427938920" sldId="267"/>
            <ac:spMk id="2" creationId="{D4AE3C34-F508-BDBB-CDD6-BE708342BC51}"/>
          </ac:spMkLst>
        </pc:spChg>
        <pc:spChg chg="del mod">
          <ac:chgData name="CHANDANA MN" userId="S::mchandanabtech20@ced.alliance.edu.in::d70552fc-75e6-44d9-a196-8a309e47e583" providerId="AD" clId="Web-{9A579A80-1448-84C5-237F-126B7C0DBE05}" dt="2022-09-19T16:17:42.818" v="123"/>
          <ac:spMkLst>
            <pc:docMk/>
            <pc:sldMk cId="427938920" sldId="267"/>
            <ac:spMk id="3" creationId="{125CADC9-0E86-7E09-3ABB-926B07C11B4B}"/>
          </ac:spMkLst>
        </pc:spChg>
        <pc:spChg chg="add">
          <ac:chgData name="CHANDANA MN" userId="S::mchandanabtech20@ced.alliance.edu.in::d70552fc-75e6-44d9-a196-8a309e47e583" providerId="AD" clId="Web-{9A579A80-1448-84C5-237F-126B7C0DBE05}" dt="2022-09-19T16:17:42.818" v="123"/>
          <ac:spMkLst>
            <pc:docMk/>
            <pc:sldMk cId="427938920" sldId="267"/>
            <ac:spMk id="9" creationId="{482E7304-2AC2-4A5C-924D-A6AC3FFC5EAC}"/>
          </ac:spMkLst>
        </pc:spChg>
        <pc:spChg chg="add">
          <ac:chgData name="CHANDANA MN" userId="S::mchandanabtech20@ced.alliance.edu.in::d70552fc-75e6-44d9-a196-8a309e47e583" providerId="AD" clId="Web-{9A579A80-1448-84C5-237F-126B7C0DBE05}" dt="2022-09-19T16:17:42.818" v="123"/>
          <ac:spMkLst>
            <pc:docMk/>
            <pc:sldMk cId="427938920" sldId="267"/>
            <ac:spMk id="13" creationId="{A3C183B1-1D4B-4E3D-A02E-A426E3BFA016}"/>
          </ac:spMkLst>
        </pc:spChg>
        <pc:graphicFrameChg chg="add">
          <ac:chgData name="CHANDANA MN" userId="S::mchandanabtech20@ced.alliance.edu.in::d70552fc-75e6-44d9-a196-8a309e47e583" providerId="AD" clId="Web-{9A579A80-1448-84C5-237F-126B7C0DBE05}" dt="2022-09-19T16:17:42.818" v="123"/>
          <ac:graphicFrameMkLst>
            <pc:docMk/>
            <pc:sldMk cId="427938920" sldId="267"/>
            <ac:graphicFrameMk id="5" creationId="{25EBD928-9554-09CF-EF85-42C4B02205DA}"/>
          </ac:graphicFrameMkLst>
        </pc:graphicFrameChg>
        <pc:cxnChg chg="add">
          <ac:chgData name="CHANDANA MN" userId="S::mchandanabtech20@ced.alliance.edu.in::d70552fc-75e6-44d9-a196-8a309e47e583" providerId="AD" clId="Web-{9A579A80-1448-84C5-237F-126B7C0DBE05}" dt="2022-09-19T16:17:42.818" v="123"/>
          <ac:cxnSpMkLst>
            <pc:docMk/>
            <pc:sldMk cId="427938920" sldId="267"/>
            <ac:cxnSpMk id="11" creationId="{D259FEF2-F6A5-442F-BA10-4E39EECD0ABE}"/>
          </ac:cxnSpMkLst>
        </pc:cxnChg>
      </pc:sldChg>
      <pc:sldChg chg="modSp new">
        <pc:chgData name="CHANDANA MN" userId="S::mchandanabtech20@ced.alliance.edu.in::d70552fc-75e6-44d9-a196-8a309e47e583" providerId="AD" clId="Web-{9A579A80-1448-84C5-237F-126B7C0DBE05}" dt="2022-09-19T16:19:35.335" v="138" actId="20577"/>
        <pc:sldMkLst>
          <pc:docMk/>
          <pc:sldMk cId="750370062" sldId="268"/>
        </pc:sldMkLst>
        <pc:spChg chg="mod">
          <ac:chgData name="CHANDANA MN" userId="S::mchandanabtech20@ced.alliance.edu.in::d70552fc-75e6-44d9-a196-8a309e47e583" providerId="AD" clId="Web-{9A579A80-1448-84C5-237F-126B7C0DBE05}" dt="2022-09-19T16:18:41.506" v="126" actId="20577"/>
          <ac:spMkLst>
            <pc:docMk/>
            <pc:sldMk cId="750370062" sldId="268"/>
            <ac:spMk id="2" creationId="{7DA42AFF-CDDD-C093-9095-1A067A55DAA7}"/>
          </ac:spMkLst>
        </pc:spChg>
        <pc:spChg chg="mod">
          <ac:chgData name="CHANDANA MN" userId="S::mchandanabtech20@ced.alliance.edu.in::d70552fc-75e6-44d9-a196-8a309e47e583" providerId="AD" clId="Web-{9A579A80-1448-84C5-237F-126B7C0DBE05}" dt="2022-09-19T16:19:35.335" v="138" actId="20577"/>
          <ac:spMkLst>
            <pc:docMk/>
            <pc:sldMk cId="750370062" sldId="268"/>
            <ac:spMk id="3" creationId="{81E2762C-FA11-B605-E063-32A3890A77AC}"/>
          </ac:spMkLst>
        </pc:spChg>
      </pc:sldChg>
      <pc:sldChg chg="addSp delSp modSp new mod setBg">
        <pc:chgData name="CHANDANA MN" userId="S::mchandanabtech20@ced.alliance.edu.in::d70552fc-75e6-44d9-a196-8a309e47e583" providerId="AD" clId="Web-{9A579A80-1448-84C5-237F-126B7C0DBE05}" dt="2022-09-19T16:20:27.242" v="143"/>
        <pc:sldMkLst>
          <pc:docMk/>
          <pc:sldMk cId="4123694125" sldId="269"/>
        </pc:sldMkLst>
        <pc:spChg chg="del mod">
          <ac:chgData name="CHANDANA MN" userId="S::mchandanabtech20@ced.alliance.edu.in::d70552fc-75e6-44d9-a196-8a309e47e583" providerId="AD" clId="Web-{9A579A80-1448-84C5-237F-126B7C0DBE05}" dt="2022-09-19T16:20:27.242" v="143"/>
          <ac:spMkLst>
            <pc:docMk/>
            <pc:sldMk cId="4123694125" sldId="269"/>
            <ac:spMk id="2" creationId="{468A597C-CE01-DB53-CFD9-F5EB95BA1C70}"/>
          </ac:spMkLst>
        </pc:spChg>
        <pc:spChg chg="del">
          <ac:chgData name="CHANDANA MN" userId="S::mchandanabtech20@ced.alliance.edu.in::d70552fc-75e6-44d9-a196-8a309e47e583" providerId="AD" clId="Web-{9A579A80-1448-84C5-237F-126B7C0DBE05}" dt="2022-09-19T16:20:19.538" v="140"/>
          <ac:spMkLst>
            <pc:docMk/>
            <pc:sldMk cId="4123694125" sldId="269"/>
            <ac:spMk id="3" creationId="{77621640-89CC-AF7E-F184-931B755C7F2F}"/>
          </ac:spMkLst>
        </pc:spChg>
        <pc:spChg chg="add del">
          <ac:chgData name="CHANDANA MN" userId="S::mchandanabtech20@ced.alliance.edu.in::d70552fc-75e6-44d9-a196-8a309e47e583" providerId="AD" clId="Web-{9A579A80-1448-84C5-237F-126B7C0DBE05}" dt="2022-09-19T16:20:27.226" v="142"/>
          <ac:spMkLst>
            <pc:docMk/>
            <pc:sldMk cId="4123694125" sldId="269"/>
            <ac:spMk id="8" creationId="{F676272F-B212-4734-7C7B-1099D4350A94}"/>
          </ac:spMkLst>
        </pc:spChg>
        <pc:spChg chg="add">
          <ac:chgData name="CHANDANA MN" userId="S::mchandanabtech20@ced.alliance.edu.in::d70552fc-75e6-44d9-a196-8a309e47e583" providerId="AD" clId="Web-{9A579A80-1448-84C5-237F-126B7C0DBE05}" dt="2022-09-19T16:20:27.242" v="143"/>
          <ac:spMkLst>
            <pc:docMk/>
            <pc:sldMk cId="4123694125" sldId="269"/>
            <ac:spMk id="9" creationId="{6738F172-08B9-4BA5-B753-7D93472C0B11}"/>
          </ac:spMkLst>
        </pc:spChg>
        <pc:spChg chg="add del">
          <ac:chgData name="CHANDANA MN" userId="S::mchandanabtech20@ced.alliance.edu.in::d70552fc-75e6-44d9-a196-8a309e47e583" providerId="AD" clId="Web-{9A579A80-1448-84C5-237F-126B7C0DBE05}" dt="2022-09-19T16:20:27.226" v="142"/>
          <ac:spMkLst>
            <pc:docMk/>
            <pc:sldMk cId="4123694125" sldId="269"/>
            <ac:spMk id="11" creationId="{021A4066-B261-49FE-952E-A0FE3EE75CD2}"/>
          </ac:spMkLst>
        </pc:spChg>
        <pc:spChg chg="add del">
          <ac:chgData name="CHANDANA MN" userId="S::mchandanabtech20@ced.alliance.edu.in::d70552fc-75e6-44d9-a196-8a309e47e583" providerId="AD" clId="Web-{9A579A80-1448-84C5-237F-126B7C0DBE05}" dt="2022-09-19T16:20:27.226" v="142"/>
          <ac:spMkLst>
            <pc:docMk/>
            <pc:sldMk cId="4123694125" sldId="269"/>
            <ac:spMk id="15" creationId="{81958111-BC13-4D45-AB27-0C2C83F9BA64}"/>
          </ac:spMkLst>
        </pc:spChg>
        <pc:grpChg chg="add del">
          <ac:chgData name="CHANDANA MN" userId="S::mchandanabtech20@ced.alliance.edu.in::d70552fc-75e6-44d9-a196-8a309e47e583" providerId="AD" clId="Web-{9A579A80-1448-84C5-237F-126B7C0DBE05}" dt="2022-09-19T16:20:27.226" v="142"/>
          <ac:grpSpMkLst>
            <pc:docMk/>
            <pc:sldMk cId="4123694125" sldId="269"/>
            <ac:grpSpMk id="17" creationId="{82188758-E18A-4CE5-9D03-F4BF5D887C3F}"/>
          </ac:grpSpMkLst>
        </pc:grpChg>
        <pc:picChg chg="add mod ord">
          <ac:chgData name="CHANDANA MN" userId="S::mchandanabtech20@ced.alliance.edu.in::d70552fc-75e6-44d9-a196-8a309e47e583" providerId="AD" clId="Web-{9A579A80-1448-84C5-237F-126B7C0DBE05}" dt="2022-09-19T16:20:27.242" v="143"/>
          <ac:picMkLst>
            <pc:docMk/>
            <pc:sldMk cId="4123694125" sldId="269"/>
            <ac:picMk id="4" creationId="{8054538A-C42F-FDBC-5492-141A09150B89}"/>
          </ac:picMkLst>
        </pc:picChg>
        <pc:picChg chg="add del">
          <ac:chgData name="CHANDANA MN" userId="S::mchandanabtech20@ced.alliance.edu.in::d70552fc-75e6-44d9-a196-8a309e47e583" providerId="AD" clId="Web-{9A579A80-1448-84C5-237F-126B7C0DBE05}" dt="2022-09-19T16:20:27.226" v="142"/>
          <ac:picMkLst>
            <pc:docMk/>
            <pc:sldMk cId="4123694125" sldId="269"/>
            <ac:picMk id="21" creationId="{D42F4933-2ECF-4EE5-BCE4-F19E3CA609FE}"/>
          </ac:picMkLst>
        </pc:picChg>
        <pc:picChg chg="add">
          <ac:chgData name="CHANDANA MN" userId="S::mchandanabtech20@ced.alliance.edu.in::d70552fc-75e6-44d9-a196-8a309e47e583" providerId="AD" clId="Web-{9A579A80-1448-84C5-237F-126B7C0DBE05}" dt="2022-09-19T16:20:27.242" v="143"/>
          <ac:picMkLst>
            <pc:docMk/>
            <pc:sldMk cId="4123694125" sldId="269"/>
            <ac:picMk id="25" creationId="{C900681B-C4FD-40B3-B5BC-C33231614C91}"/>
          </ac:picMkLst>
        </pc:picChg>
        <pc:cxnChg chg="add del">
          <ac:chgData name="CHANDANA MN" userId="S::mchandanabtech20@ced.alliance.edu.in::d70552fc-75e6-44d9-a196-8a309e47e583" providerId="AD" clId="Web-{9A579A80-1448-84C5-237F-126B7C0DBE05}" dt="2022-09-19T16:20:27.226" v="142"/>
          <ac:cxnSpMkLst>
            <pc:docMk/>
            <pc:sldMk cId="4123694125" sldId="269"/>
            <ac:cxnSpMk id="13" creationId="{381B4579-E2EA-4BD7-94FF-0A0BEE135C6B}"/>
          </ac:cxnSpMkLst>
        </pc:cxnChg>
        <pc:cxnChg chg="add del">
          <ac:chgData name="CHANDANA MN" userId="S::mchandanabtech20@ced.alliance.edu.in::d70552fc-75e6-44d9-a196-8a309e47e583" providerId="AD" clId="Web-{9A579A80-1448-84C5-237F-126B7C0DBE05}" dt="2022-09-19T16:20:27.226" v="142"/>
          <ac:cxnSpMkLst>
            <pc:docMk/>
            <pc:sldMk cId="4123694125" sldId="269"/>
            <ac:cxnSpMk id="23" creationId="{C6FAC23C-014D-4AC5-AD1B-36F7D0E7EF32}"/>
          </ac:cxnSpMkLst>
        </pc:cxnChg>
        <pc:cxnChg chg="add">
          <ac:chgData name="CHANDANA MN" userId="S::mchandanabtech20@ced.alliance.edu.in::d70552fc-75e6-44d9-a196-8a309e47e583" providerId="AD" clId="Web-{9A579A80-1448-84C5-237F-126B7C0DBE05}" dt="2022-09-19T16:20:27.242" v="143"/>
          <ac:cxnSpMkLst>
            <pc:docMk/>
            <pc:sldMk cId="4123694125" sldId="269"/>
            <ac:cxnSpMk id="26" creationId="{FEAACD67-2FB5-4530-9B74-8D946F1CE9E3}"/>
          </ac:cxnSpMkLst>
        </pc:cxnChg>
      </pc:sldChg>
    </pc:docChg>
  </pc:docChgLst>
  <pc:docChgLst>
    <pc:chgData name="CHANDANA MN" userId="S::mchandanabtech20@ced.alliance.edu.in::d70552fc-75e6-44d9-a196-8a309e47e583" providerId="AD" clId="Web-{610BAB12-DA0D-1889-5364-F43838E04E43}"/>
    <pc:docChg chg="delSld modSld">
      <pc:chgData name="CHANDANA MN" userId="S::mchandanabtech20@ced.alliance.edu.in::d70552fc-75e6-44d9-a196-8a309e47e583" providerId="AD" clId="Web-{610BAB12-DA0D-1889-5364-F43838E04E43}" dt="2022-12-20T10:09:27.636" v="151" actId="20577"/>
      <pc:docMkLst>
        <pc:docMk/>
      </pc:docMkLst>
      <pc:sldChg chg="delSp modSp">
        <pc:chgData name="CHANDANA MN" userId="S::mchandanabtech20@ced.alliance.edu.in::d70552fc-75e6-44d9-a196-8a309e47e583" providerId="AD" clId="Web-{610BAB12-DA0D-1889-5364-F43838E04E43}" dt="2022-12-20T10:09:27.636" v="151" actId="20577"/>
        <pc:sldMkLst>
          <pc:docMk/>
          <pc:sldMk cId="128632686" sldId="256"/>
        </pc:sldMkLst>
        <pc:spChg chg="mod">
          <ac:chgData name="CHANDANA MN" userId="S::mchandanabtech20@ced.alliance.edu.in::d70552fc-75e6-44d9-a196-8a309e47e583" providerId="AD" clId="Web-{610BAB12-DA0D-1889-5364-F43838E04E43}" dt="2022-12-20T09:02:02.111" v="139" actId="1076"/>
          <ac:spMkLst>
            <pc:docMk/>
            <pc:sldMk cId="128632686" sldId="256"/>
            <ac:spMk id="2" creationId="{00000000-0000-0000-0000-000000000000}"/>
          </ac:spMkLst>
        </pc:spChg>
        <pc:spChg chg="mod">
          <ac:chgData name="CHANDANA MN" userId="S::mchandanabtech20@ced.alliance.edu.in::d70552fc-75e6-44d9-a196-8a309e47e583" providerId="AD" clId="Web-{610BAB12-DA0D-1889-5364-F43838E04E43}" dt="2022-12-20T10:09:27.636" v="151" actId="20577"/>
          <ac:spMkLst>
            <pc:docMk/>
            <pc:sldMk cId="128632686" sldId="256"/>
            <ac:spMk id="3" creationId="{00000000-0000-0000-0000-000000000000}"/>
          </ac:spMkLst>
        </pc:spChg>
        <pc:spChg chg="del">
          <ac:chgData name="CHANDANA MN" userId="S::mchandanabtech20@ced.alliance.edu.in::d70552fc-75e6-44d9-a196-8a309e47e583" providerId="AD" clId="Web-{610BAB12-DA0D-1889-5364-F43838E04E43}" dt="2022-12-20T08:56:03.762" v="45"/>
          <ac:spMkLst>
            <pc:docMk/>
            <pc:sldMk cId="128632686" sldId="256"/>
            <ac:spMk id="5" creationId="{97A83297-9060-5E1B-DBF4-4835FDE5042C}"/>
          </ac:spMkLst>
        </pc:spChg>
      </pc:sldChg>
      <pc:sldChg chg="del">
        <pc:chgData name="CHANDANA MN" userId="S::mchandanabtech20@ced.alliance.edu.in::d70552fc-75e6-44d9-a196-8a309e47e583" providerId="AD" clId="Web-{610BAB12-DA0D-1889-5364-F43838E04E43}" dt="2022-12-20T09:02:53.768" v="140"/>
        <pc:sldMkLst>
          <pc:docMk/>
          <pc:sldMk cId="1184442583" sldId="257"/>
        </pc:sldMkLst>
      </pc:sldChg>
      <pc:sldChg chg="modSp">
        <pc:chgData name="CHANDANA MN" userId="S::mchandanabtech20@ced.alliance.edu.in::d70552fc-75e6-44d9-a196-8a309e47e583" providerId="AD" clId="Web-{610BAB12-DA0D-1889-5364-F43838E04E43}" dt="2022-12-20T09:04:30.410" v="144" actId="20577"/>
        <pc:sldMkLst>
          <pc:docMk/>
          <pc:sldMk cId="3059274194" sldId="258"/>
        </pc:sldMkLst>
        <pc:spChg chg="mod">
          <ac:chgData name="CHANDANA MN" userId="S::mchandanabtech20@ced.alliance.edu.in::d70552fc-75e6-44d9-a196-8a309e47e583" providerId="AD" clId="Web-{610BAB12-DA0D-1889-5364-F43838E04E43}" dt="2022-12-20T09:04:30.410" v="144" actId="20577"/>
          <ac:spMkLst>
            <pc:docMk/>
            <pc:sldMk cId="3059274194" sldId="258"/>
            <ac:spMk id="3" creationId="{22B8CFD0-FCEC-8B5F-E0ED-6654E57FF0E0}"/>
          </ac:spMkLst>
        </pc:spChg>
      </pc:sldChg>
      <pc:sldChg chg="del">
        <pc:chgData name="CHANDANA MN" userId="S::mchandanabtech20@ced.alliance.edu.in::d70552fc-75e6-44d9-a196-8a309e47e583" providerId="AD" clId="Web-{610BAB12-DA0D-1889-5364-F43838E04E43}" dt="2022-12-20T08:54:07.855" v="0"/>
        <pc:sldMkLst>
          <pc:docMk/>
          <pc:sldMk cId="3009611481" sldId="259"/>
        </pc:sldMkLst>
      </pc:sldChg>
      <pc:sldChg chg="del">
        <pc:chgData name="CHANDANA MN" userId="S::mchandanabtech20@ced.alliance.edu.in::d70552fc-75e6-44d9-a196-8a309e47e583" providerId="AD" clId="Web-{610BAB12-DA0D-1889-5364-F43838E04E43}" dt="2022-12-20T08:54:12.980" v="1"/>
        <pc:sldMkLst>
          <pc:docMk/>
          <pc:sldMk cId="769853470" sldId="260"/>
        </pc:sldMkLst>
      </pc:sldChg>
      <pc:sldChg chg="addSp modSp mod setBg">
        <pc:chgData name="CHANDANA MN" userId="S::mchandanabtech20@ced.alliance.edu.in::d70552fc-75e6-44d9-a196-8a309e47e583" providerId="AD" clId="Web-{610BAB12-DA0D-1889-5364-F43838E04E43}" dt="2022-12-20T09:05:18.426" v="147" actId="14100"/>
        <pc:sldMkLst>
          <pc:docMk/>
          <pc:sldMk cId="3057287088" sldId="270"/>
        </pc:sldMkLst>
        <pc:spChg chg="mod">
          <ac:chgData name="CHANDANA MN" userId="S::mchandanabtech20@ced.alliance.edu.in::d70552fc-75e6-44d9-a196-8a309e47e583" providerId="AD" clId="Web-{610BAB12-DA0D-1889-5364-F43838E04E43}" dt="2022-12-20T09:04:56.238" v="145"/>
          <ac:spMkLst>
            <pc:docMk/>
            <pc:sldMk cId="3057287088" sldId="270"/>
            <ac:spMk id="2" creationId="{28C28922-BBA1-1A42-8226-E519712D7D7C}"/>
          </ac:spMkLst>
        </pc:spChg>
        <pc:spChg chg="add">
          <ac:chgData name="CHANDANA MN" userId="S::mchandanabtech20@ced.alliance.edu.in::d70552fc-75e6-44d9-a196-8a309e47e583" providerId="AD" clId="Web-{610BAB12-DA0D-1889-5364-F43838E04E43}" dt="2022-12-20T09:04:56.238" v="145"/>
          <ac:spMkLst>
            <pc:docMk/>
            <pc:sldMk cId="3057287088" sldId="270"/>
            <ac:spMk id="16" creationId="{0CABCAE3-64FC-4149-819F-2C1812824154}"/>
          </ac:spMkLst>
        </pc:spChg>
        <pc:spChg chg="add">
          <ac:chgData name="CHANDANA MN" userId="S::mchandanabtech20@ced.alliance.edu.in::d70552fc-75e6-44d9-a196-8a309e47e583" providerId="AD" clId="Web-{610BAB12-DA0D-1889-5364-F43838E04E43}" dt="2022-12-20T09:04:56.238" v="145"/>
          <ac:spMkLst>
            <pc:docMk/>
            <pc:sldMk cId="3057287088" sldId="270"/>
            <ac:spMk id="24" creationId="{2FA7AD0A-1871-4DF8-9235-F49D0513B9C1}"/>
          </ac:spMkLst>
        </pc:spChg>
        <pc:spChg chg="add">
          <ac:chgData name="CHANDANA MN" userId="S::mchandanabtech20@ced.alliance.edu.in::d70552fc-75e6-44d9-a196-8a309e47e583" providerId="AD" clId="Web-{610BAB12-DA0D-1889-5364-F43838E04E43}" dt="2022-12-20T09:04:56.238" v="145"/>
          <ac:spMkLst>
            <pc:docMk/>
            <pc:sldMk cId="3057287088" sldId="270"/>
            <ac:spMk id="26" creationId="{36B04CFB-FAE5-47DD-9B3E-4E9BA7A89CC1}"/>
          </ac:spMkLst>
        </pc:spChg>
        <pc:spChg chg="add">
          <ac:chgData name="CHANDANA MN" userId="S::mchandanabtech20@ced.alliance.edu.in::d70552fc-75e6-44d9-a196-8a309e47e583" providerId="AD" clId="Web-{610BAB12-DA0D-1889-5364-F43838E04E43}" dt="2022-12-20T09:04:56.238" v="145"/>
          <ac:spMkLst>
            <pc:docMk/>
            <pc:sldMk cId="3057287088" sldId="270"/>
            <ac:spMk id="34" creationId="{622F7FD7-8884-4FD5-95AB-0B5C6033ADF7}"/>
          </ac:spMkLst>
        </pc:spChg>
        <pc:grpChg chg="add">
          <ac:chgData name="CHANDANA MN" userId="S::mchandanabtech20@ced.alliance.edu.in::d70552fc-75e6-44d9-a196-8a309e47e583" providerId="AD" clId="Web-{610BAB12-DA0D-1889-5364-F43838E04E43}" dt="2022-12-20T09:04:56.238" v="145"/>
          <ac:grpSpMkLst>
            <pc:docMk/>
            <pc:sldMk cId="3057287088" sldId="270"/>
            <ac:grpSpMk id="30" creationId="{E8ACF89C-CFC3-4D68-B3C4-2BEFB7BBE5F7}"/>
          </ac:grpSpMkLst>
        </pc:grpChg>
        <pc:picChg chg="mod">
          <ac:chgData name="CHANDANA MN" userId="S::mchandanabtech20@ced.alliance.edu.in::d70552fc-75e6-44d9-a196-8a309e47e583" providerId="AD" clId="Web-{610BAB12-DA0D-1889-5364-F43838E04E43}" dt="2022-12-20T09:05:18.426" v="147" actId="14100"/>
          <ac:picMkLst>
            <pc:docMk/>
            <pc:sldMk cId="3057287088" sldId="270"/>
            <ac:picMk id="11" creationId="{3254B668-8987-78BD-ECE5-A9C5654B8875}"/>
          </ac:picMkLst>
        </pc:picChg>
        <pc:picChg chg="add">
          <ac:chgData name="CHANDANA MN" userId="S::mchandanabtech20@ced.alliance.edu.in::d70552fc-75e6-44d9-a196-8a309e47e583" providerId="AD" clId="Web-{610BAB12-DA0D-1889-5364-F43838E04E43}" dt="2022-12-20T09:04:56.238" v="145"/>
          <ac:picMkLst>
            <pc:docMk/>
            <pc:sldMk cId="3057287088" sldId="270"/>
            <ac:picMk id="18" creationId="{012FDCFE-9AD2-4D8A-8CBF-B3AA37EBF6DD}"/>
          </ac:picMkLst>
        </pc:picChg>
        <pc:picChg chg="add">
          <ac:chgData name="CHANDANA MN" userId="S::mchandanabtech20@ced.alliance.edu.in::d70552fc-75e6-44d9-a196-8a309e47e583" providerId="AD" clId="Web-{610BAB12-DA0D-1889-5364-F43838E04E43}" dt="2022-12-20T09:04:56.238" v="145"/>
          <ac:picMkLst>
            <pc:docMk/>
            <pc:sldMk cId="3057287088" sldId="270"/>
            <ac:picMk id="36" creationId="{16EFE474-4FE0-4E8F-8F09-5ED2C9E76A84}"/>
          </ac:picMkLst>
        </pc:picChg>
        <pc:cxnChg chg="add">
          <ac:chgData name="CHANDANA MN" userId="S::mchandanabtech20@ced.alliance.edu.in::d70552fc-75e6-44d9-a196-8a309e47e583" providerId="AD" clId="Web-{610BAB12-DA0D-1889-5364-F43838E04E43}" dt="2022-12-20T09:04:56.238" v="145"/>
          <ac:cxnSpMkLst>
            <pc:docMk/>
            <pc:sldMk cId="3057287088" sldId="270"/>
            <ac:cxnSpMk id="20" creationId="{FBD463FC-4CA8-4FF4-85A3-AF9F4B98D210}"/>
          </ac:cxnSpMkLst>
        </pc:cxnChg>
        <pc:cxnChg chg="add">
          <ac:chgData name="CHANDANA MN" userId="S::mchandanabtech20@ced.alliance.edu.in::d70552fc-75e6-44d9-a196-8a309e47e583" providerId="AD" clId="Web-{610BAB12-DA0D-1889-5364-F43838E04E43}" dt="2022-12-20T09:04:56.238" v="145"/>
          <ac:cxnSpMkLst>
            <pc:docMk/>
            <pc:sldMk cId="3057287088" sldId="270"/>
            <ac:cxnSpMk id="22" creationId="{BECF35C3-8B44-4F4B-BD25-4C01823DB22A}"/>
          </ac:cxnSpMkLst>
        </pc:cxnChg>
        <pc:cxnChg chg="add">
          <ac:chgData name="CHANDANA MN" userId="S::mchandanabtech20@ced.alliance.edu.in::d70552fc-75e6-44d9-a196-8a309e47e583" providerId="AD" clId="Web-{610BAB12-DA0D-1889-5364-F43838E04E43}" dt="2022-12-20T09:04:56.238" v="145"/>
          <ac:cxnSpMkLst>
            <pc:docMk/>
            <pc:sldMk cId="3057287088" sldId="270"/>
            <ac:cxnSpMk id="28" creationId="{EE68D41B-9286-479F-9AB7-678C8E348D71}"/>
          </ac:cxnSpMkLst>
        </pc:cxnChg>
        <pc:cxnChg chg="add">
          <ac:chgData name="CHANDANA MN" userId="S::mchandanabtech20@ced.alliance.edu.in::d70552fc-75e6-44d9-a196-8a309e47e583" providerId="AD" clId="Web-{610BAB12-DA0D-1889-5364-F43838E04E43}" dt="2022-12-20T09:04:56.238" v="145"/>
          <ac:cxnSpMkLst>
            <pc:docMk/>
            <pc:sldMk cId="3057287088" sldId="270"/>
            <ac:cxnSpMk id="38" creationId="{CF8B8C81-54DC-4AF5-B682-3A2C70A6B55C}"/>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5184DA-9C63-4F6F-9BE2-376A20986F30}"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9A524E4-3155-4322-8942-10C225CD2532}">
      <dgm:prSet/>
      <dgm:spPr/>
      <dgm:t>
        <a:bodyPr/>
        <a:lstStyle/>
        <a:p>
          <a:r>
            <a:rPr lang="en-US"/>
            <a:t>To reduce the manual work of taking attendance.</a:t>
          </a:r>
        </a:p>
      </dgm:t>
    </dgm:pt>
    <dgm:pt modelId="{5645554E-3C59-4B01-9F68-2391DCE0D4E7}" type="parTrans" cxnId="{E1DCD32B-6485-443D-8956-8DDDCD9D2D3C}">
      <dgm:prSet/>
      <dgm:spPr/>
      <dgm:t>
        <a:bodyPr/>
        <a:lstStyle/>
        <a:p>
          <a:endParaRPr lang="en-US"/>
        </a:p>
      </dgm:t>
    </dgm:pt>
    <dgm:pt modelId="{FEACE86E-2F6D-4CBE-B0D0-C9841975B636}" type="sibTrans" cxnId="{E1DCD32B-6485-443D-8956-8DDDCD9D2D3C}">
      <dgm:prSet/>
      <dgm:spPr/>
      <dgm:t>
        <a:bodyPr/>
        <a:lstStyle/>
        <a:p>
          <a:endParaRPr lang="en-US"/>
        </a:p>
      </dgm:t>
    </dgm:pt>
    <dgm:pt modelId="{C80E411C-9139-461C-9ACF-484AF22C682D}">
      <dgm:prSet/>
      <dgm:spPr/>
      <dgm:t>
        <a:bodyPr/>
        <a:lstStyle/>
        <a:p>
          <a:r>
            <a:rPr lang="en-US"/>
            <a:t>Save time and energy of teachers.</a:t>
          </a:r>
        </a:p>
      </dgm:t>
    </dgm:pt>
    <dgm:pt modelId="{B8A16645-2DF3-49DB-81FB-E351A255B61D}" type="parTrans" cxnId="{454B2CBC-4000-4373-807C-6BA35C774BD9}">
      <dgm:prSet/>
      <dgm:spPr/>
      <dgm:t>
        <a:bodyPr/>
        <a:lstStyle/>
        <a:p>
          <a:endParaRPr lang="en-US"/>
        </a:p>
      </dgm:t>
    </dgm:pt>
    <dgm:pt modelId="{B1AAAC0A-47CB-4D4F-93AB-89688994E318}" type="sibTrans" cxnId="{454B2CBC-4000-4373-807C-6BA35C774BD9}">
      <dgm:prSet/>
      <dgm:spPr/>
      <dgm:t>
        <a:bodyPr/>
        <a:lstStyle/>
        <a:p>
          <a:endParaRPr lang="en-US"/>
        </a:p>
      </dgm:t>
    </dgm:pt>
    <dgm:pt modelId="{94336731-1398-4677-822A-F92760F89BBB}" type="pres">
      <dgm:prSet presAssocID="{AF5184DA-9C63-4F6F-9BE2-376A20986F30}" presName="root" presStyleCnt="0">
        <dgm:presLayoutVars>
          <dgm:dir/>
          <dgm:resizeHandles val="exact"/>
        </dgm:presLayoutVars>
      </dgm:prSet>
      <dgm:spPr/>
    </dgm:pt>
    <dgm:pt modelId="{CC33C067-E88C-4430-9B2C-354FA6971FC6}" type="pres">
      <dgm:prSet presAssocID="{59A524E4-3155-4322-8942-10C225CD2532}" presName="compNode" presStyleCnt="0"/>
      <dgm:spPr/>
    </dgm:pt>
    <dgm:pt modelId="{D640F346-BBDB-4565-B77D-26308FD5F330}" type="pres">
      <dgm:prSet presAssocID="{59A524E4-3155-4322-8942-10C225CD25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B0697BEC-40FA-4A3A-9326-C07A3BE95BB9}" type="pres">
      <dgm:prSet presAssocID="{59A524E4-3155-4322-8942-10C225CD2532}" presName="spaceRect" presStyleCnt="0"/>
      <dgm:spPr/>
    </dgm:pt>
    <dgm:pt modelId="{271316E5-49FA-4CE2-85E5-C6B9F9F11A3E}" type="pres">
      <dgm:prSet presAssocID="{59A524E4-3155-4322-8942-10C225CD2532}" presName="textRect" presStyleLbl="revTx" presStyleIdx="0" presStyleCnt="2">
        <dgm:presLayoutVars>
          <dgm:chMax val="1"/>
          <dgm:chPref val="1"/>
        </dgm:presLayoutVars>
      </dgm:prSet>
      <dgm:spPr/>
    </dgm:pt>
    <dgm:pt modelId="{3721B157-C806-4307-BE76-55D16AF21D91}" type="pres">
      <dgm:prSet presAssocID="{FEACE86E-2F6D-4CBE-B0D0-C9841975B636}" presName="sibTrans" presStyleCnt="0"/>
      <dgm:spPr/>
    </dgm:pt>
    <dgm:pt modelId="{19519017-46FD-49FF-9F4C-B543BD8E52E2}" type="pres">
      <dgm:prSet presAssocID="{C80E411C-9139-461C-9ACF-484AF22C682D}" presName="compNode" presStyleCnt="0"/>
      <dgm:spPr/>
    </dgm:pt>
    <dgm:pt modelId="{475E234D-38A6-45C7-A400-8800A171EFA3}" type="pres">
      <dgm:prSet presAssocID="{C80E411C-9139-461C-9ACF-484AF22C68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23A75A0F-B98C-467E-9D1C-2F38B27C3375}" type="pres">
      <dgm:prSet presAssocID="{C80E411C-9139-461C-9ACF-484AF22C682D}" presName="spaceRect" presStyleCnt="0"/>
      <dgm:spPr/>
    </dgm:pt>
    <dgm:pt modelId="{7255996D-F2B3-4792-8F01-F5DCAC363769}" type="pres">
      <dgm:prSet presAssocID="{C80E411C-9139-461C-9ACF-484AF22C682D}" presName="textRect" presStyleLbl="revTx" presStyleIdx="1" presStyleCnt="2">
        <dgm:presLayoutVars>
          <dgm:chMax val="1"/>
          <dgm:chPref val="1"/>
        </dgm:presLayoutVars>
      </dgm:prSet>
      <dgm:spPr/>
    </dgm:pt>
  </dgm:ptLst>
  <dgm:cxnLst>
    <dgm:cxn modelId="{E1DCD32B-6485-443D-8956-8DDDCD9D2D3C}" srcId="{AF5184DA-9C63-4F6F-9BE2-376A20986F30}" destId="{59A524E4-3155-4322-8942-10C225CD2532}" srcOrd="0" destOrd="0" parTransId="{5645554E-3C59-4B01-9F68-2391DCE0D4E7}" sibTransId="{FEACE86E-2F6D-4CBE-B0D0-C9841975B636}"/>
    <dgm:cxn modelId="{58E85C7F-281B-43BD-B545-8CEAA4695627}" type="presOf" srcId="{C80E411C-9139-461C-9ACF-484AF22C682D}" destId="{7255996D-F2B3-4792-8F01-F5DCAC363769}" srcOrd="0" destOrd="0" presId="urn:microsoft.com/office/officeart/2018/2/layout/IconLabelList"/>
    <dgm:cxn modelId="{1A614B8E-DC62-4B0A-A3D1-2867B93D4137}" type="presOf" srcId="{59A524E4-3155-4322-8942-10C225CD2532}" destId="{271316E5-49FA-4CE2-85E5-C6B9F9F11A3E}" srcOrd="0" destOrd="0" presId="urn:microsoft.com/office/officeart/2018/2/layout/IconLabelList"/>
    <dgm:cxn modelId="{45312FB1-5AAD-4614-96BF-8881FE0526D1}" type="presOf" srcId="{AF5184DA-9C63-4F6F-9BE2-376A20986F30}" destId="{94336731-1398-4677-822A-F92760F89BBB}" srcOrd="0" destOrd="0" presId="urn:microsoft.com/office/officeart/2018/2/layout/IconLabelList"/>
    <dgm:cxn modelId="{454B2CBC-4000-4373-807C-6BA35C774BD9}" srcId="{AF5184DA-9C63-4F6F-9BE2-376A20986F30}" destId="{C80E411C-9139-461C-9ACF-484AF22C682D}" srcOrd="1" destOrd="0" parTransId="{B8A16645-2DF3-49DB-81FB-E351A255B61D}" sibTransId="{B1AAAC0A-47CB-4D4F-93AB-89688994E318}"/>
    <dgm:cxn modelId="{821F3BCC-F707-4ED4-8F27-9AD109C7C5E3}" type="presParOf" srcId="{94336731-1398-4677-822A-F92760F89BBB}" destId="{CC33C067-E88C-4430-9B2C-354FA6971FC6}" srcOrd="0" destOrd="0" presId="urn:microsoft.com/office/officeart/2018/2/layout/IconLabelList"/>
    <dgm:cxn modelId="{54ED7723-1117-4401-9E8C-D4CD92CE9F0B}" type="presParOf" srcId="{CC33C067-E88C-4430-9B2C-354FA6971FC6}" destId="{D640F346-BBDB-4565-B77D-26308FD5F330}" srcOrd="0" destOrd="0" presId="urn:microsoft.com/office/officeart/2018/2/layout/IconLabelList"/>
    <dgm:cxn modelId="{7B3F06B3-0C4D-4D6E-B6AA-F6095FACD31B}" type="presParOf" srcId="{CC33C067-E88C-4430-9B2C-354FA6971FC6}" destId="{B0697BEC-40FA-4A3A-9326-C07A3BE95BB9}" srcOrd="1" destOrd="0" presId="urn:microsoft.com/office/officeart/2018/2/layout/IconLabelList"/>
    <dgm:cxn modelId="{056F4F69-06CA-4016-A32C-FBE81D438A7E}" type="presParOf" srcId="{CC33C067-E88C-4430-9B2C-354FA6971FC6}" destId="{271316E5-49FA-4CE2-85E5-C6B9F9F11A3E}" srcOrd="2" destOrd="0" presId="urn:microsoft.com/office/officeart/2018/2/layout/IconLabelList"/>
    <dgm:cxn modelId="{11805C2D-67F0-49E6-A7B9-C1C1F099C41B}" type="presParOf" srcId="{94336731-1398-4677-822A-F92760F89BBB}" destId="{3721B157-C806-4307-BE76-55D16AF21D91}" srcOrd="1" destOrd="0" presId="urn:microsoft.com/office/officeart/2018/2/layout/IconLabelList"/>
    <dgm:cxn modelId="{BBEBE013-89D9-4652-A13F-1CA75BE67C38}" type="presParOf" srcId="{94336731-1398-4677-822A-F92760F89BBB}" destId="{19519017-46FD-49FF-9F4C-B543BD8E52E2}" srcOrd="2" destOrd="0" presId="urn:microsoft.com/office/officeart/2018/2/layout/IconLabelList"/>
    <dgm:cxn modelId="{ECE3588E-C6F5-4270-B957-780142169149}" type="presParOf" srcId="{19519017-46FD-49FF-9F4C-B543BD8E52E2}" destId="{475E234D-38A6-45C7-A400-8800A171EFA3}" srcOrd="0" destOrd="0" presId="urn:microsoft.com/office/officeart/2018/2/layout/IconLabelList"/>
    <dgm:cxn modelId="{AAF15E44-309C-46CC-B592-2BF99FCC4DE9}" type="presParOf" srcId="{19519017-46FD-49FF-9F4C-B543BD8E52E2}" destId="{23A75A0F-B98C-467E-9D1C-2F38B27C3375}" srcOrd="1" destOrd="0" presId="urn:microsoft.com/office/officeart/2018/2/layout/IconLabelList"/>
    <dgm:cxn modelId="{40A6A204-FE6E-4377-8AB7-2A6E3E83AE2A}" type="presParOf" srcId="{19519017-46FD-49FF-9F4C-B543BD8E52E2}" destId="{7255996D-F2B3-4792-8F01-F5DCAC36376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701BE9-2BA7-49DF-B6FE-EE94AAF763D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5E6508-DA30-4930-B06C-A93E81A2E7E0}">
      <dgm:prSet/>
      <dgm:spPr/>
      <dgm:t>
        <a:bodyPr/>
        <a:lstStyle/>
        <a:p>
          <a:pPr>
            <a:lnSpc>
              <a:spcPct val="100000"/>
            </a:lnSpc>
          </a:pPr>
          <a:r>
            <a:rPr lang="en-US" dirty="0"/>
            <a:t>The number of students are significant and by using conventional method of taking attendance will lead to considerable time consumption and amount of manual work gets increased significantly.</a:t>
          </a:r>
        </a:p>
      </dgm:t>
    </dgm:pt>
    <dgm:pt modelId="{D96AB9C9-C968-45A1-B975-6B194600B5F1}" type="parTrans" cxnId="{BDD4AD85-FA58-4650-BBFC-7ECB8CCB1BC8}">
      <dgm:prSet/>
      <dgm:spPr/>
      <dgm:t>
        <a:bodyPr/>
        <a:lstStyle/>
        <a:p>
          <a:endParaRPr lang="en-US"/>
        </a:p>
      </dgm:t>
    </dgm:pt>
    <dgm:pt modelId="{5EB47543-8E97-4300-8739-1F8DB96ECA53}" type="sibTrans" cxnId="{BDD4AD85-FA58-4650-BBFC-7ECB8CCB1BC8}">
      <dgm:prSet/>
      <dgm:spPr/>
      <dgm:t>
        <a:bodyPr/>
        <a:lstStyle/>
        <a:p>
          <a:endParaRPr lang="en-US"/>
        </a:p>
      </dgm:t>
    </dgm:pt>
    <dgm:pt modelId="{ACB84928-EBFE-4819-80CB-2DF54178A400}">
      <dgm:prSet/>
      <dgm:spPr/>
      <dgm:t>
        <a:bodyPr/>
        <a:lstStyle/>
        <a:p>
          <a:pPr>
            <a:lnSpc>
              <a:spcPct val="100000"/>
            </a:lnSpc>
          </a:pPr>
          <a:r>
            <a:rPr lang="en-US" dirty="0"/>
            <a:t>It provides accuracy. </a:t>
          </a:r>
        </a:p>
      </dgm:t>
    </dgm:pt>
    <dgm:pt modelId="{579FAAD8-C557-4B68-A5C5-B9C8A918D905}" type="parTrans" cxnId="{97EC84D1-BD47-44B2-9D89-77369E33EDD6}">
      <dgm:prSet/>
      <dgm:spPr/>
      <dgm:t>
        <a:bodyPr/>
        <a:lstStyle/>
        <a:p>
          <a:endParaRPr lang="en-US"/>
        </a:p>
      </dgm:t>
    </dgm:pt>
    <dgm:pt modelId="{610A630F-0B58-42D9-BEF5-A6DF4351EF4F}" type="sibTrans" cxnId="{97EC84D1-BD47-44B2-9D89-77369E33EDD6}">
      <dgm:prSet/>
      <dgm:spPr/>
      <dgm:t>
        <a:bodyPr/>
        <a:lstStyle/>
        <a:p>
          <a:endParaRPr lang="en-US"/>
        </a:p>
      </dgm:t>
    </dgm:pt>
    <dgm:pt modelId="{3B4293D1-AA48-4CCF-9D66-88F0F9918518}">
      <dgm:prSet phldr="0"/>
      <dgm:spPr/>
      <dgm:t>
        <a:bodyPr/>
        <a:lstStyle/>
        <a:p>
          <a:pPr rtl="0">
            <a:lnSpc>
              <a:spcPct val="100000"/>
            </a:lnSpc>
          </a:pPr>
          <a:r>
            <a:rPr lang="en-US" dirty="0"/>
            <a:t>The number of students are significant and by using facial expression recognization predicts the students attentiveness in class</a:t>
          </a:r>
          <a:r>
            <a:rPr lang="en-US" dirty="0">
              <a:latin typeface="Gill Sans MT" panose="020B0502020104020203"/>
            </a:rPr>
            <a:t> </a:t>
          </a:r>
        </a:p>
      </dgm:t>
    </dgm:pt>
    <dgm:pt modelId="{81F0BFA0-D48D-4BF8-AAA0-7198F347BFC0}" type="parTrans" cxnId="{5A06079D-2326-4972-8EAF-38AB63050A31}">
      <dgm:prSet/>
      <dgm:spPr/>
    </dgm:pt>
    <dgm:pt modelId="{21A25F26-1C0F-49C5-B303-B762B831E0D3}" type="sibTrans" cxnId="{5A06079D-2326-4972-8EAF-38AB63050A31}">
      <dgm:prSet/>
      <dgm:spPr/>
    </dgm:pt>
    <dgm:pt modelId="{301B8751-F03F-4D07-9926-78E391D06A40}" type="pres">
      <dgm:prSet presAssocID="{49701BE9-2BA7-49DF-B6FE-EE94AAF763D8}" presName="root" presStyleCnt="0">
        <dgm:presLayoutVars>
          <dgm:dir/>
          <dgm:resizeHandles val="exact"/>
        </dgm:presLayoutVars>
      </dgm:prSet>
      <dgm:spPr/>
    </dgm:pt>
    <dgm:pt modelId="{BC27CCE2-0D6F-4994-9A41-F0B2E96732F8}" type="pres">
      <dgm:prSet presAssocID="{C45E6508-DA30-4930-B06C-A93E81A2E7E0}" presName="compNode" presStyleCnt="0"/>
      <dgm:spPr/>
    </dgm:pt>
    <dgm:pt modelId="{603A88FD-E592-4D8D-92FF-F1DDC5C0F696}" type="pres">
      <dgm:prSet presAssocID="{C45E6508-DA30-4930-B06C-A93E81A2E7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DC171885-1C77-4B65-8623-8F4048F185E9}" type="pres">
      <dgm:prSet presAssocID="{C45E6508-DA30-4930-B06C-A93E81A2E7E0}" presName="spaceRect" presStyleCnt="0"/>
      <dgm:spPr/>
    </dgm:pt>
    <dgm:pt modelId="{E91C22D8-EC74-44FD-8EC5-B22BB41BB105}" type="pres">
      <dgm:prSet presAssocID="{C45E6508-DA30-4930-B06C-A93E81A2E7E0}" presName="textRect" presStyleLbl="revTx" presStyleIdx="0" presStyleCnt="3">
        <dgm:presLayoutVars>
          <dgm:chMax val="1"/>
          <dgm:chPref val="1"/>
        </dgm:presLayoutVars>
      </dgm:prSet>
      <dgm:spPr/>
    </dgm:pt>
    <dgm:pt modelId="{F673F954-0093-4A60-9692-B7A8C1A1C751}" type="pres">
      <dgm:prSet presAssocID="{5EB47543-8E97-4300-8739-1F8DB96ECA53}" presName="sibTrans" presStyleCnt="0"/>
      <dgm:spPr/>
    </dgm:pt>
    <dgm:pt modelId="{13880667-FB95-44A8-A9FB-E7CFE6B94544}" type="pres">
      <dgm:prSet presAssocID="{ACB84928-EBFE-4819-80CB-2DF54178A400}" presName="compNode" presStyleCnt="0"/>
      <dgm:spPr/>
    </dgm:pt>
    <dgm:pt modelId="{F9FD65E7-1CCF-4D23-AAAA-3B5D22BE0E47}" type="pres">
      <dgm:prSet presAssocID="{ACB84928-EBFE-4819-80CB-2DF54178A4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C46A3368-B897-4331-9066-1A11825F4A7D}" type="pres">
      <dgm:prSet presAssocID="{ACB84928-EBFE-4819-80CB-2DF54178A400}" presName="spaceRect" presStyleCnt="0"/>
      <dgm:spPr/>
    </dgm:pt>
    <dgm:pt modelId="{152DDC27-C4AF-4655-948A-F8D9E2BC95E8}" type="pres">
      <dgm:prSet presAssocID="{ACB84928-EBFE-4819-80CB-2DF54178A400}" presName="textRect" presStyleLbl="revTx" presStyleIdx="1" presStyleCnt="3">
        <dgm:presLayoutVars>
          <dgm:chMax val="1"/>
          <dgm:chPref val="1"/>
        </dgm:presLayoutVars>
      </dgm:prSet>
      <dgm:spPr/>
    </dgm:pt>
    <dgm:pt modelId="{45E901FA-BBCB-4A87-9F5F-43BA9133AC97}" type="pres">
      <dgm:prSet presAssocID="{610A630F-0B58-42D9-BEF5-A6DF4351EF4F}" presName="sibTrans" presStyleCnt="0"/>
      <dgm:spPr/>
    </dgm:pt>
    <dgm:pt modelId="{C7857831-6CEF-4AD2-9506-60B267939F8E}" type="pres">
      <dgm:prSet presAssocID="{3B4293D1-AA48-4CCF-9D66-88F0F9918518}" presName="compNode" presStyleCnt="0"/>
      <dgm:spPr/>
    </dgm:pt>
    <dgm:pt modelId="{753B5AD9-F4C4-4BF8-96BE-7050742A1A5A}" type="pres">
      <dgm:prSet presAssocID="{3B4293D1-AA48-4CCF-9D66-88F0F9918518}" presName="iconRect" presStyleLbl="node1" presStyleIdx="2" presStyleCnt="3"/>
      <dgm:spPr/>
    </dgm:pt>
    <dgm:pt modelId="{2B97ECF0-ABEB-4616-B0C2-BB81E6B753CA}" type="pres">
      <dgm:prSet presAssocID="{3B4293D1-AA48-4CCF-9D66-88F0F9918518}" presName="spaceRect" presStyleCnt="0"/>
      <dgm:spPr/>
    </dgm:pt>
    <dgm:pt modelId="{CE8544F3-FAED-4283-B83E-347967FABDA2}" type="pres">
      <dgm:prSet presAssocID="{3B4293D1-AA48-4CCF-9D66-88F0F9918518}" presName="textRect" presStyleLbl="revTx" presStyleIdx="2" presStyleCnt="3">
        <dgm:presLayoutVars>
          <dgm:chMax val="1"/>
          <dgm:chPref val="1"/>
        </dgm:presLayoutVars>
      </dgm:prSet>
      <dgm:spPr/>
    </dgm:pt>
  </dgm:ptLst>
  <dgm:cxnLst>
    <dgm:cxn modelId="{CB18DE25-220D-48AB-BDFB-5797095E877D}" type="presOf" srcId="{49701BE9-2BA7-49DF-B6FE-EE94AAF763D8}" destId="{301B8751-F03F-4D07-9926-78E391D06A40}" srcOrd="0" destOrd="0" presId="urn:microsoft.com/office/officeart/2018/2/layout/IconLabelList"/>
    <dgm:cxn modelId="{4374AD36-B51B-49AD-86D7-80B80B48EAA4}" type="presOf" srcId="{ACB84928-EBFE-4819-80CB-2DF54178A400}" destId="{152DDC27-C4AF-4655-948A-F8D9E2BC95E8}" srcOrd="0" destOrd="0" presId="urn:microsoft.com/office/officeart/2018/2/layout/IconLabelList"/>
    <dgm:cxn modelId="{F5E18977-ED88-4D33-9BDE-CFA438A5DE06}" type="presOf" srcId="{3B4293D1-AA48-4CCF-9D66-88F0F9918518}" destId="{CE8544F3-FAED-4283-B83E-347967FABDA2}" srcOrd="0" destOrd="0" presId="urn:microsoft.com/office/officeart/2018/2/layout/IconLabelList"/>
    <dgm:cxn modelId="{BDD4AD85-FA58-4650-BBFC-7ECB8CCB1BC8}" srcId="{49701BE9-2BA7-49DF-B6FE-EE94AAF763D8}" destId="{C45E6508-DA30-4930-B06C-A93E81A2E7E0}" srcOrd="0" destOrd="0" parTransId="{D96AB9C9-C968-45A1-B975-6B194600B5F1}" sibTransId="{5EB47543-8E97-4300-8739-1F8DB96ECA53}"/>
    <dgm:cxn modelId="{5A06079D-2326-4972-8EAF-38AB63050A31}" srcId="{49701BE9-2BA7-49DF-B6FE-EE94AAF763D8}" destId="{3B4293D1-AA48-4CCF-9D66-88F0F9918518}" srcOrd="2" destOrd="0" parTransId="{81F0BFA0-D48D-4BF8-AAA0-7198F347BFC0}" sibTransId="{21A25F26-1C0F-49C5-B303-B762B831E0D3}"/>
    <dgm:cxn modelId="{538317CD-7597-4CE6-923A-DE1AC7DF11D2}" type="presOf" srcId="{C45E6508-DA30-4930-B06C-A93E81A2E7E0}" destId="{E91C22D8-EC74-44FD-8EC5-B22BB41BB105}" srcOrd="0" destOrd="0" presId="urn:microsoft.com/office/officeart/2018/2/layout/IconLabelList"/>
    <dgm:cxn modelId="{97EC84D1-BD47-44B2-9D89-77369E33EDD6}" srcId="{49701BE9-2BA7-49DF-B6FE-EE94AAF763D8}" destId="{ACB84928-EBFE-4819-80CB-2DF54178A400}" srcOrd="1" destOrd="0" parTransId="{579FAAD8-C557-4B68-A5C5-B9C8A918D905}" sibTransId="{610A630F-0B58-42D9-BEF5-A6DF4351EF4F}"/>
    <dgm:cxn modelId="{90A8AE53-00B7-4D3B-A5C5-1F569168D725}" type="presParOf" srcId="{301B8751-F03F-4D07-9926-78E391D06A40}" destId="{BC27CCE2-0D6F-4994-9A41-F0B2E96732F8}" srcOrd="0" destOrd="0" presId="urn:microsoft.com/office/officeart/2018/2/layout/IconLabelList"/>
    <dgm:cxn modelId="{15D44332-44CF-4FC6-9C68-7F8840576C31}" type="presParOf" srcId="{BC27CCE2-0D6F-4994-9A41-F0B2E96732F8}" destId="{603A88FD-E592-4D8D-92FF-F1DDC5C0F696}" srcOrd="0" destOrd="0" presId="urn:microsoft.com/office/officeart/2018/2/layout/IconLabelList"/>
    <dgm:cxn modelId="{815D36F4-355B-4A95-A699-CE03C7C010F9}" type="presParOf" srcId="{BC27CCE2-0D6F-4994-9A41-F0B2E96732F8}" destId="{DC171885-1C77-4B65-8623-8F4048F185E9}" srcOrd="1" destOrd="0" presId="urn:microsoft.com/office/officeart/2018/2/layout/IconLabelList"/>
    <dgm:cxn modelId="{F21CAD8B-7272-4C5A-B0A3-8C79CE5BFDE5}" type="presParOf" srcId="{BC27CCE2-0D6F-4994-9A41-F0B2E96732F8}" destId="{E91C22D8-EC74-44FD-8EC5-B22BB41BB105}" srcOrd="2" destOrd="0" presId="urn:microsoft.com/office/officeart/2018/2/layout/IconLabelList"/>
    <dgm:cxn modelId="{D73619FE-268B-4BA5-B7AE-EB48FA5A41E5}" type="presParOf" srcId="{301B8751-F03F-4D07-9926-78E391D06A40}" destId="{F673F954-0093-4A60-9692-B7A8C1A1C751}" srcOrd="1" destOrd="0" presId="urn:microsoft.com/office/officeart/2018/2/layout/IconLabelList"/>
    <dgm:cxn modelId="{E2E2F02D-F604-47A4-B238-CB5153BCEBFB}" type="presParOf" srcId="{301B8751-F03F-4D07-9926-78E391D06A40}" destId="{13880667-FB95-44A8-A9FB-E7CFE6B94544}" srcOrd="2" destOrd="0" presId="urn:microsoft.com/office/officeart/2018/2/layout/IconLabelList"/>
    <dgm:cxn modelId="{9F9E6CA1-08EF-4931-87B8-141CEFC5802E}" type="presParOf" srcId="{13880667-FB95-44A8-A9FB-E7CFE6B94544}" destId="{F9FD65E7-1CCF-4D23-AAAA-3B5D22BE0E47}" srcOrd="0" destOrd="0" presId="urn:microsoft.com/office/officeart/2018/2/layout/IconLabelList"/>
    <dgm:cxn modelId="{2D715465-E3A0-4617-B1B4-904C60AF35AC}" type="presParOf" srcId="{13880667-FB95-44A8-A9FB-E7CFE6B94544}" destId="{C46A3368-B897-4331-9066-1A11825F4A7D}" srcOrd="1" destOrd="0" presId="urn:microsoft.com/office/officeart/2018/2/layout/IconLabelList"/>
    <dgm:cxn modelId="{2EC6949B-1B15-4E22-B068-1F7D497DF7D4}" type="presParOf" srcId="{13880667-FB95-44A8-A9FB-E7CFE6B94544}" destId="{152DDC27-C4AF-4655-948A-F8D9E2BC95E8}" srcOrd="2" destOrd="0" presId="urn:microsoft.com/office/officeart/2018/2/layout/IconLabelList"/>
    <dgm:cxn modelId="{A36BD103-3780-456B-9E3C-362C14F5A9C6}" type="presParOf" srcId="{301B8751-F03F-4D07-9926-78E391D06A40}" destId="{45E901FA-BBCB-4A87-9F5F-43BA9133AC97}" srcOrd="3" destOrd="0" presId="urn:microsoft.com/office/officeart/2018/2/layout/IconLabelList"/>
    <dgm:cxn modelId="{54EF12E4-ADBB-4965-9ED1-55B60C604A0D}" type="presParOf" srcId="{301B8751-F03F-4D07-9926-78E391D06A40}" destId="{C7857831-6CEF-4AD2-9506-60B267939F8E}" srcOrd="4" destOrd="0" presId="urn:microsoft.com/office/officeart/2018/2/layout/IconLabelList"/>
    <dgm:cxn modelId="{F0B26012-1154-4C91-9C6A-E4959ABCF460}" type="presParOf" srcId="{C7857831-6CEF-4AD2-9506-60B267939F8E}" destId="{753B5AD9-F4C4-4BF8-96BE-7050742A1A5A}" srcOrd="0" destOrd="0" presId="urn:microsoft.com/office/officeart/2018/2/layout/IconLabelList"/>
    <dgm:cxn modelId="{330D0F23-5070-4BC5-84B2-97D1AF55E09C}" type="presParOf" srcId="{C7857831-6CEF-4AD2-9506-60B267939F8E}" destId="{2B97ECF0-ABEB-4616-B0C2-BB81E6B753CA}" srcOrd="1" destOrd="0" presId="urn:microsoft.com/office/officeart/2018/2/layout/IconLabelList"/>
    <dgm:cxn modelId="{62DA4366-BA50-4935-A472-05E9BA48D1A5}" type="presParOf" srcId="{C7857831-6CEF-4AD2-9506-60B267939F8E}" destId="{CE8544F3-FAED-4283-B83E-347967FABDA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0F346-BBDB-4565-B77D-26308FD5F330}">
      <dsp:nvSpPr>
        <dsp:cNvPr id="0" name=""/>
        <dsp:cNvSpPr/>
      </dsp:nvSpPr>
      <dsp:spPr>
        <a:xfrm>
          <a:off x="1292187" y="29443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1316E5-49FA-4CE2-85E5-C6B9F9F11A3E}">
      <dsp:nvSpPr>
        <dsp:cNvPr id="0" name=""/>
        <dsp:cNvSpPr/>
      </dsp:nvSpPr>
      <dsp:spPr>
        <a:xfrm>
          <a:off x="104187" y="270878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To reduce the manual work of taking attendance.</a:t>
          </a:r>
        </a:p>
      </dsp:txBody>
      <dsp:txXfrm>
        <a:off x="104187" y="2708787"/>
        <a:ext cx="4320000" cy="720000"/>
      </dsp:txXfrm>
    </dsp:sp>
    <dsp:sp modelId="{475E234D-38A6-45C7-A400-8800A171EFA3}">
      <dsp:nvSpPr>
        <dsp:cNvPr id="0" name=""/>
        <dsp:cNvSpPr/>
      </dsp:nvSpPr>
      <dsp:spPr>
        <a:xfrm>
          <a:off x="6368187" y="29443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55996D-F2B3-4792-8F01-F5DCAC363769}">
      <dsp:nvSpPr>
        <dsp:cNvPr id="0" name=""/>
        <dsp:cNvSpPr/>
      </dsp:nvSpPr>
      <dsp:spPr>
        <a:xfrm>
          <a:off x="5180187" y="270878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Save time and energy of teachers.</a:t>
          </a:r>
        </a:p>
      </dsp:txBody>
      <dsp:txXfrm>
        <a:off x="5180187" y="2708787"/>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A88FD-E592-4D8D-92FF-F1DDC5C0F696}">
      <dsp:nvSpPr>
        <dsp:cNvPr id="0" name=""/>
        <dsp:cNvSpPr/>
      </dsp:nvSpPr>
      <dsp:spPr>
        <a:xfrm>
          <a:off x="916421" y="650389"/>
          <a:ext cx="1248996" cy="12489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1C22D8-EC74-44FD-8EC5-B22BB41BB105}">
      <dsp:nvSpPr>
        <dsp:cNvPr id="0" name=""/>
        <dsp:cNvSpPr/>
      </dsp:nvSpPr>
      <dsp:spPr>
        <a:xfrm>
          <a:off x="153146" y="2262837"/>
          <a:ext cx="277554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The number of students are significant and by using conventional method of taking attendance will lead to considerable time consumption and amount of manual work gets increased significantly.</a:t>
          </a:r>
        </a:p>
      </dsp:txBody>
      <dsp:txXfrm>
        <a:off x="153146" y="2262837"/>
        <a:ext cx="2775546" cy="810000"/>
      </dsp:txXfrm>
    </dsp:sp>
    <dsp:sp modelId="{F9FD65E7-1CCF-4D23-AAAA-3B5D22BE0E47}">
      <dsp:nvSpPr>
        <dsp:cNvPr id="0" name=""/>
        <dsp:cNvSpPr/>
      </dsp:nvSpPr>
      <dsp:spPr>
        <a:xfrm>
          <a:off x="4177689" y="650389"/>
          <a:ext cx="1248996" cy="12489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2DDC27-C4AF-4655-948A-F8D9E2BC95E8}">
      <dsp:nvSpPr>
        <dsp:cNvPr id="0" name=""/>
        <dsp:cNvSpPr/>
      </dsp:nvSpPr>
      <dsp:spPr>
        <a:xfrm>
          <a:off x="3414414" y="2262837"/>
          <a:ext cx="277554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It provides accuracy. </a:t>
          </a:r>
        </a:p>
      </dsp:txBody>
      <dsp:txXfrm>
        <a:off x="3414414" y="2262837"/>
        <a:ext cx="2775546" cy="810000"/>
      </dsp:txXfrm>
    </dsp:sp>
    <dsp:sp modelId="{753B5AD9-F4C4-4BF8-96BE-7050742A1A5A}">
      <dsp:nvSpPr>
        <dsp:cNvPr id="0" name=""/>
        <dsp:cNvSpPr/>
      </dsp:nvSpPr>
      <dsp:spPr>
        <a:xfrm>
          <a:off x="7438957" y="650389"/>
          <a:ext cx="1248996" cy="1248996"/>
        </a:xfrm>
        <a:prstGeom prst="rect">
          <a:avLst/>
        </a:prstGeom>
        <a:solidFill>
          <a:schemeClr val="accent4">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544F3-FAED-4283-B83E-347967FABDA2}">
      <dsp:nvSpPr>
        <dsp:cNvPr id="0" name=""/>
        <dsp:cNvSpPr/>
      </dsp:nvSpPr>
      <dsp:spPr>
        <a:xfrm>
          <a:off x="6675681" y="2262837"/>
          <a:ext cx="277554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US" sz="1100" kern="1200" dirty="0"/>
            <a:t>The number of students are significant and by using facial expression recognization predicts the students attentiveness in class</a:t>
          </a:r>
          <a:r>
            <a:rPr lang="en-US" sz="1100" kern="1200" dirty="0">
              <a:latin typeface="Gill Sans MT" panose="020B0502020104020203"/>
            </a:rPr>
            <a:t> </a:t>
          </a:r>
        </a:p>
      </dsp:txBody>
      <dsp:txXfrm>
        <a:off x="6675681" y="2262837"/>
        <a:ext cx="2775546" cy="81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B6CD91-6055-4BA8-803A-BE019916FE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1348C43-6703-4B62-B127-17C78C08B4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08E63D-6FE9-403D-8E39-68FE971BAC76}" type="datetime1">
              <a:rPr lang="en-GB" smtClean="0"/>
              <a:t>21/12/2022</a:t>
            </a:fld>
            <a:endParaRPr lang="en-GB" dirty="0"/>
          </a:p>
        </p:txBody>
      </p:sp>
      <p:sp>
        <p:nvSpPr>
          <p:cNvPr id="4" name="Footer Placeholder 3">
            <a:extLst>
              <a:ext uri="{FF2B5EF4-FFF2-40B4-BE49-F238E27FC236}">
                <a16:creationId xmlns:a16="http://schemas.microsoft.com/office/drawing/2014/main" id="{7594B0BC-D758-4808-81A5-75FE72727C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44C0294-AD44-45E1-AAD0-0F71A65A56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BDD069-5B99-44A5-9C53-893C00A1B886}" type="slidenum">
              <a:rPr lang="en-GB" smtClean="0"/>
              <a:t>‹#›</a:t>
            </a:fld>
            <a:endParaRPr lang="en-GB"/>
          </a:p>
        </p:txBody>
      </p:sp>
    </p:spTree>
    <p:extLst>
      <p:ext uri="{BB962C8B-B14F-4D97-AF65-F5344CB8AC3E}">
        <p14:creationId xmlns:p14="http://schemas.microsoft.com/office/powerpoint/2010/main" val="4849576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F03DA-E8C9-45D1-B38B-0154ED478CCA}" type="datetime1">
              <a:rPr lang="en-GB" smtClean="0"/>
              <a:pPr/>
              <a:t>21/12/2022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A64AD-2530-4DFF-8FAA-D42BF483CF81}" type="slidenum">
              <a:rPr lang="en-GB" noProof="0" smtClean="0"/>
              <a:t>‹#›</a:t>
            </a:fld>
            <a:endParaRPr lang="en-GB" noProof="0"/>
          </a:p>
        </p:txBody>
      </p:sp>
    </p:spTree>
    <p:extLst>
      <p:ext uri="{BB962C8B-B14F-4D97-AF65-F5344CB8AC3E}">
        <p14:creationId xmlns:p14="http://schemas.microsoft.com/office/powerpoint/2010/main" val="39480212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82A64AD-2530-4DFF-8FAA-D42BF483CF81}" type="slidenum">
              <a:rPr lang="en-GB" smtClean="0"/>
              <a:t>1</a:t>
            </a:fld>
            <a:endParaRPr lang="en-GB"/>
          </a:p>
        </p:txBody>
      </p:sp>
    </p:spTree>
    <p:extLst>
      <p:ext uri="{BB962C8B-B14F-4D97-AF65-F5344CB8AC3E}">
        <p14:creationId xmlns:p14="http://schemas.microsoft.com/office/powerpoint/2010/main" val="3341096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rtlCol="0" anchor="b">
            <a:normAutofit/>
          </a:bodyPr>
          <a:lstStyle>
            <a:lvl1pPr algn="l">
              <a:defRPr sz="6600"/>
            </a:lvl1pPr>
          </a:lstStyle>
          <a:p>
            <a:pPr rtl="0"/>
            <a:r>
              <a:rPr lang="en-GB" noProof="0"/>
              <a:t>Click to edit Master title style</a:t>
            </a:r>
          </a:p>
        </p:txBody>
      </p:sp>
      <p:sp>
        <p:nvSpPr>
          <p:cNvPr id="3" name="Subtitle 2"/>
          <p:cNvSpPr>
            <a:spLocks noGrp="1"/>
          </p:cNvSpPr>
          <p:nvPr>
            <p:ph type="subTitle" idx="1"/>
          </p:nvPr>
        </p:nvSpPr>
        <p:spPr>
          <a:xfrm>
            <a:off x="2417780" y="3531204"/>
            <a:ext cx="8637072" cy="977621"/>
          </a:xfrm>
        </p:spPr>
        <p:txBody>
          <a:bodyPr tIns="91440" bIns="91440" rtlCol="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4" name="Date Placeholder 3"/>
          <p:cNvSpPr>
            <a:spLocks noGrp="1"/>
          </p:cNvSpPr>
          <p:nvPr>
            <p:ph type="dt" sz="half" idx="10"/>
          </p:nvPr>
        </p:nvSpPr>
        <p:spPr/>
        <p:txBody>
          <a:bodyPr rtlCol="0"/>
          <a:lstStyle/>
          <a:p>
            <a:pPr rtl="0"/>
            <a:fld id="{9090987D-47D0-402B-96DE-E0A32AD146E1}" type="datetime1">
              <a:rPr lang="en-GB" noProof="0" smtClean="0"/>
              <a:t>21/12/2022</a:t>
            </a:fld>
            <a:endParaRPr lang="en-GB" noProof="0"/>
          </a:p>
        </p:txBody>
      </p:sp>
      <p:sp>
        <p:nvSpPr>
          <p:cNvPr id="5" name="Footer Placeholder 4"/>
          <p:cNvSpPr>
            <a:spLocks noGrp="1"/>
          </p:cNvSpPr>
          <p:nvPr>
            <p:ph type="ftr" sz="quarter" idx="11"/>
          </p:nvPr>
        </p:nvSpPr>
        <p:spPr>
          <a:xfrm>
            <a:off x="2416500" y="329307"/>
            <a:ext cx="4973915" cy="309201"/>
          </a:xfrm>
        </p:spPr>
        <p:txBody>
          <a:bodyPr rtlCol="0"/>
          <a:lstStyle/>
          <a:p>
            <a:pPr rtl="0"/>
            <a:endParaRPr lang="en-GB" noProof="0"/>
          </a:p>
        </p:txBody>
      </p:sp>
      <p:sp>
        <p:nvSpPr>
          <p:cNvPr id="6" name="Slide Number Placeholder 5"/>
          <p:cNvSpPr>
            <a:spLocks noGrp="1"/>
          </p:cNvSpPr>
          <p:nvPr>
            <p:ph type="sldNum" sz="quarter" idx="12"/>
          </p:nvPr>
        </p:nvSpPr>
        <p:spPr>
          <a:xfrm>
            <a:off x="1437664" y="798973"/>
            <a:ext cx="811019" cy="503578"/>
          </a:xfrm>
        </p:spPr>
        <p:txBody>
          <a:bodyPr rtlCol="0"/>
          <a:lstStyle/>
          <a:p>
            <a:pPr rtl="0"/>
            <a:fld id="{6D22F896-40B5-4ADD-8801-0D06FADFA095}" type="slidenum">
              <a:rPr lang="en-GB" noProof="0" smtClean="0"/>
              <a:t>‹#›</a:t>
            </a:fld>
            <a:endParaRPr lang="en-GB" noProof="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Vertical Text Placeholder 2"/>
          <p:cNvSpPr>
            <a:spLocks noGrp="1"/>
          </p:cNvSpPr>
          <p:nvPr>
            <p:ph type="body" orient="vert" idx="1"/>
          </p:nvPr>
        </p:nvSpPr>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E52FF86A-4C07-466A-9036-3E493E72145F}" type="datetime1">
              <a:rPr lang="en-GB" noProof="0" smtClean="0"/>
              <a:t>21/12/2022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t>‹#›</a:t>
            </a:fld>
            <a:endParaRPr lang="en-GB" noProof="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rtlCol="0"/>
          <a:lstStyle>
            <a:lvl1pPr algn="l">
              <a:defRPr/>
            </a:lvl1pPr>
          </a:lstStyle>
          <a:p>
            <a:pPr rtl="0"/>
            <a:r>
              <a:rPr lang="en-GB" noProof="0"/>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05421C4C-E19D-4219-A804-0FB628A9D745}" type="datetime1">
              <a:rPr lang="en-GB" noProof="0" smtClean="0"/>
              <a:t>21/12/2022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t>‹#›</a:t>
            </a:fld>
            <a:endParaRPr lang="en-GB" noProof="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idx="1"/>
          </p:nvPr>
        </p:nvSpPr>
        <p:spPr/>
        <p:txBody>
          <a:bodyPr rtlCol="0" anchor="t"/>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66A3F2DC-9CE6-45BB-9AC5-30D691C62390}" type="datetime1">
              <a:rPr lang="en-GB" noProof="0" smtClean="0"/>
              <a:t>21/12/2022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t>‹#›</a:t>
            </a:fld>
            <a:endParaRPr lang="en-GB" noProof="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rtlCol="0" anchor="b">
            <a:normAutofit/>
          </a:bodyPr>
          <a:lstStyle>
            <a:lvl1pPr algn="l">
              <a:defRPr sz="3600"/>
            </a:lvl1pPr>
          </a:lstStyle>
          <a:p>
            <a:pPr rtl="0"/>
            <a:r>
              <a:rPr lang="en-GB" noProof="0"/>
              <a:t>Click to edit Master title style</a:t>
            </a:r>
          </a:p>
        </p:txBody>
      </p:sp>
      <p:sp>
        <p:nvSpPr>
          <p:cNvPr id="3" name="Text Placeholder 2"/>
          <p:cNvSpPr>
            <a:spLocks noGrp="1"/>
          </p:cNvSpPr>
          <p:nvPr>
            <p:ph type="body" idx="1"/>
          </p:nvPr>
        </p:nvSpPr>
        <p:spPr>
          <a:xfrm>
            <a:off x="1454239" y="3806195"/>
            <a:ext cx="8630446" cy="1012929"/>
          </a:xfrm>
        </p:spPr>
        <p:txBody>
          <a:bodyPr tIns="91440" rtlCol="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39407FBD-926E-4B82-9753-B2AD707AA8ED}" type="datetime1">
              <a:rPr lang="en-GB" noProof="0" smtClean="0"/>
              <a:t>21/12/2022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t>‹#›</a:t>
            </a:fld>
            <a:endParaRPr lang="en-GB" noProof="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rtlCol="0"/>
          <a:lstStyle/>
          <a:p>
            <a:pPr rtl="0"/>
            <a:r>
              <a:rPr lang="en-GB" noProof="0"/>
              <a:t>Click to edit Master title style</a:t>
            </a:r>
          </a:p>
        </p:txBody>
      </p:sp>
      <p:sp>
        <p:nvSpPr>
          <p:cNvPr id="3" name="Content Placeholder 2"/>
          <p:cNvSpPr>
            <a:spLocks noGrp="1"/>
          </p:cNvSpPr>
          <p:nvPr>
            <p:ph sz="half" idx="1"/>
          </p:nvPr>
        </p:nvSpPr>
        <p:spPr>
          <a:xfrm>
            <a:off x="1447331" y="2010878"/>
            <a:ext cx="4645152" cy="3448595"/>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p:nvPr>
        </p:nvSpPr>
        <p:spPr>
          <a:xfrm>
            <a:off x="6413771" y="2017343"/>
            <a:ext cx="4645152" cy="344152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D13BE98E-D2F1-46E8-89C1-2BB0E688BA5E}" type="datetime1">
              <a:rPr lang="en-GB" noProof="0" smtClean="0"/>
              <a:t>21/12/2022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t>‹#›</a:t>
            </a:fld>
            <a:endParaRPr lang="en-GB" noProof="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rtlCol="0"/>
          <a:lstStyle/>
          <a:p>
            <a:pPr rtl="0"/>
            <a:r>
              <a:rPr lang="en-GB" noProof="0"/>
              <a:t>Click to edit Master title style</a:t>
            </a:r>
          </a:p>
        </p:txBody>
      </p:sp>
      <p:sp>
        <p:nvSpPr>
          <p:cNvPr id="3" name="Text Placeholder 2"/>
          <p:cNvSpPr>
            <a:spLocks noGrp="1"/>
          </p:cNvSpPr>
          <p:nvPr>
            <p:ph type="body" idx="1"/>
          </p:nvPr>
        </p:nvSpPr>
        <p:spPr>
          <a:xfrm>
            <a:off x="1447191" y="2019549"/>
            <a:ext cx="4645152" cy="801943"/>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447191" y="2824269"/>
            <a:ext cx="4645152" cy="2644457"/>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p:nvPr>
        </p:nvSpPr>
        <p:spPr>
          <a:xfrm>
            <a:off x="6412362" y="2023003"/>
            <a:ext cx="4645152" cy="802237"/>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412362" y="2821491"/>
            <a:ext cx="4645152" cy="2637371"/>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323CE2EB-862E-41BC-802E-5F3949C067FC}" type="datetime1">
              <a:rPr lang="en-GB" noProof="0" smtClean="0"/>
              <a:t>21/12/2022</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6D22F896-40B5-4ADD-8801-0D06FADFA095}" type="slidenum">
              <a:rPr lang="en-GB" noProof="0" smtClean="0"/>
              <a:t>‹#›</a:t>
            </a:fld>
            <a:endParaRPr lang="en-GB" noProof="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Date Placeholder 2"/>
          <p:cNvSpPr>
            <a:spLocks noGrp="1"/>
          </p:cNvSpPr>
          <p:nvPr>
            <p:ph type="dt" sz="half" idx="10"/>
          </p:nvPr>
        </p:nvSpPr>
        <p:spPr/>
        <p:txBody>
          <a:bodyPr rtlCol="0"/>
          <a:lstStyle/>
          <a:p>
            <a:pPr rtl="0"/>
            <a:fld id="{01352E18-C2BE-4273-99D2-FF7AA1B877AB}" type="datetime1">
              <a:rPr lang="en-GB" noProof="0" smtClean="0"/>
              <a:t>21/12/2022</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6D22F896-40B5-4ADD-8801-0D06FADFA095}" type="slidenum">
              <a:rPr lang="en-GB" noProof="0" smtClean="0"/>
              <a:t>‹#›</a:t>
            </a:fld>
            <a:endParaRPr lang="en-GB" noProof="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7760473D-06DF-4867-85F6-D662C30DFA13}" type="datetime1">
              <a:rPr lang="en-GB" noProof="0" smtClean="0"/>
              <a:t>21/12/2022</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6D22F896-40B5-4ADD-8801-0D06FADFA095}" type="slidenum">
              <a:rPr lang="en-GB" noProof="0" smtClean="0"/>
              <a:t>‹#›</a:t>
            </a:fld>
            <a:endParaRPr lang="en-GB"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rtlCol="0" anchor="b">
            <a:normAutofit/>
          </a:bodyPr>
          <a:lstStyle>
            <a:lvl1pPr algn="l">
              <a:defRPr sz="2400"/>
            </a:lvl1pPr>
          </a:lstStyle>
          <a:p>
            <a:pPr rtl="0"/>
            <a:r>
              <a:rPr lang="en-GB" noProof="0"/>
              <a:t>Click to edit Master title style</a:t>
            </a:r>
          </a:p>
        </p:txBody>
      </p:sp>
      <p:sp>
        <p:nvSpPr>
          <p:cNvPr id="3" name="Content Placeholder 2"/>
          <p:cNvSpPr>
            <a:spLocks noGrp="1"/>
          </p:cNvSpPr>
          <p:nvPr>
            <p:ph idx="1"/>
          </p:nvPr>
        </p:nvSpPr>
        <p:spPr>
          <a:xfrm>
            <a:off x="5043714" y="798974"/>
            <a:ext cx="6012470" cy="4658826"/>
          </a:xfrm>
        </p:spPr>
        <p:txBody>
          <a:bodyPr rtlCol="0" anchor="ct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p:nvPr>
        </p:nvSpPr>
        <p:spPr>
          <a:xfrm>
            <a:off x="1444671" y="3205491"/>
            <a:ext cx="3275013" cy="2248181"/>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47B9F554-D3AC-491F-8843-7DE46496AEF3}" type="datetime1">
              <a:rPr lang="en-GB" noProof="0" smtClean="0"/>
              <a:t>21/12/2022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t>‹#›</a:t>
            </a:fld>
            <a:endParaRPr lang="en-GB" noProof="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rtlCol="0" anchor="b">
            <a:normAutofit/>
          </a:bodyPr>
          <a:lstStyle>
            <a:lvl1pPr>
              <a:defRPr sz="3200"/>
            </a:lvl1pPr>
          </a:lstStyle>
          <a:p>
            <a:pPr rtl="0"/>
            <a:r>
              <a:rPr lang="en-GB" noProof="0"/>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p:cNvSpPr>
            <a:spLocks noGrp="1"/>
          </p:cNvSpPr>
          <p:nvPr>
            <p:ph type="body" sz="half" idx="2"/>
          </p:nvPr>
        </p:nvSpPr>
        <p:spPr>
          <a:xfrm>
            <a:off x="1450329" y="3145992"/>
            <a:ext cx="5524404" cy="2003742"/>
          </a:xfrm>
        </p:spPr>
        <p:txBody>
          <a:bodyPr rtlCol="0">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a:xfrm>
            <a:off x="1447382" y="5469856"/>
            <a:ext cx="5527351" cy="320123"/>
          </a:xfrm>
        </p:spPr>
        <p:txBody>
          <a:bodyPr rtlCol="0"/>
          <a:lstStyle>
            <a:lvl1pPr algn="l">
              <a:defRPr/>
            </a:lvl1pPr>
          </a:lstStyle>
          <a:p>
            <a:pPr rtl="0"/>
            <a:fld id="{BE449E18-83F2-4430-AFCD-43CA933C8070}" type="datetime1">
              <a:rPr lang="en-GB" noProof="0" smtClean="0"/>
              <a:t>21/12/2022</a:t>
            </a:fld>
            <a:endParaRPr lang="en-GB" noProof="0"/>
          </a:p>
        </p:txBody>
      </p:sp>
      <p:sp>
        <p:nvSpPr>
          <p:cNvPr id="6" name="Footer Placeholder 5"/>
          <p:cNvSpPr>
            <a:spLocks noGrp="1"/>
          </p:cNvSpPr>
          <p:nvPr>
            <p:ph type="ftr" sz="quarter" idx="11"/>
          </p:nvPr>
        </p:nvSpPr>
        <p:spPr>
          <a:xfrm>
            <a:off x="1447382" y="318640"/>
            <a:ext cx="5541004" cy="320931"/>
          </a:xfrm>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t>‹#›</a:t>
            </a:fld>
            <a:endParaRPr lang="en-GB" noProof="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pPr rtl="0"/>
            <a:r>
              <a:rPr lang="en-GB" noProof="0"/>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rtl="0"/>
            <a:fld id="{C955BE79-A457-4079-B8A4-ED2BED4AAC17}" type="datetime1">
              <a:rPr lang="en-GB" noProof="0" smtClean="0"/>
              <a:t>21/12/2022</a:t>
            </a:fld>
            <a:endParaRPr lang="en-GB" noProof="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rtl="0"/>
            <a:endParaRPr lang="en-GB" noProof="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rtl="0"/>
            <a:fld id="{6D22F896-40B5-4ADD-8801-0D06FADFA095}" type="slidenum">
              <a:rPr lang="en-GB" noProof="0" smtClean="0"/>
              <a:pPr/>
              <a:t>‹#›</a:t>
            </a:fld>
            <a:endParaRPr lang="en-GB" noProof="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C9ECE17-8EF8-40C4-BE65-1B39AB984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4BFA7-09F0-4CF2-8B4D-308A992EA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123941" y="4587827"/>
            <a:ext cx="11476362" cy="433473"/>
          </a:xfrm>
        </p:spPr>
        <p:txBody>
          <a:bodyPr rtlCol="0">
            <a:normAutofit fontScale="90000"/>
          </a:bodyPr>
          <a:lstStyle/>
          <a:p>
            <a:pPr algn="ctr"/>
            <a:r>
              <a:rPr lang="en-US" sz="3600" u="sng" dirty="0"/>
              <a:t>ATTENTIVENESS WITH ATTENDANCE SURVEY MODEL USING FACE RECOGNITION</a:t>
            </a:r>
            <a:endParaRPr lang="en-GB" sz="3600" dirty="0">
              <a:ea typeface="+mj-lt"/>
              <a:cs typeface="+mj-lt"/>
            </a:endParaRPr>
          </a:p>
        </p:txBody>
      </p:sp>
      <p:sp>
        <p:nvSpPr>
          <p:cNvPr id="3" name="Subtitle 2"/>
          <p:cNvSpPr>
            <a:spLocks noGrp="1"/>
          </p:cNvSpPr>
          <p:nvPr>
            <p:ph type="subTitle" idx="1"/>
          </p:nvPr>
        </p:nvSpPr>
        <p:spPr>
          <a:xfrm>
            <a:off x="1766291" y="5113301"/>
            <a:ext cx="8914407" cy="1052205"/>
          </a:xfrm>
        </p:spPr>
        <p:txBody>
          <a:bodyPr vert="horz" lIns="91440" tIns="91440" rIns="91440" bIns="91440" rtlCol="0" anchor="t">
            <a:normAutofit/>
          </a:bodyPr>
          <a:lstStyle/>
          <a:p>
            <a:r>
              <a:rPr lang="en-GB" sz="1600" dirty="0"/>
              <a:t>By- Chandana Mn   Harshavarthini m    Ankita v </a:t>
            </a:r>
            <a:r>
              <a:rPr lang="en-GB" sz="1600" dirty="0" err="1"/>
              <a:t>patil</a:t>
            </a:r>
            <a:r>
              <a:rPr lang="en-GB" sz="1600" dirty="0"/>
              <a:t>     Neha </a:t>
            </a:r>
            <a:r>
              <a:rPr lang="en-GB" sz="1600" dirty="0" err="1"/>
              <a:t>kumari</a:t>
            </a:r>
            <a:endParaRPr lang="en-GB" sz="1600" dirty="0"/>
          </a:p>
          <a:p>
            <a:r>
              <a:rPr lang="en-GB" sz="1600" dirty="0"/>
              <a:t>Under the guidance of - Dr Harinath </a:t>
            </a:r>
            <a:r>
              <a:rPr lang="en-GB" sz="1600" dirty="0" err="1"/>
              <a:t>Aireddy</a:t>
            </a:r>
            <a:endParaRPr lang="en-GB" sz="1600" dirty="0"/>
          </a:p>
        </p:txBody>
      </p:sp>
      <p:grpSp>
        <p:nvGrpSpPr>
          <p:cNvPr id="13" name="Group 12">
            <a:extLst>
              <a:ext uri="{FF2B5EF4-FFF2-40B4-BE49-F238E27FC236}">
                <a16:creationId xmlns:a16="http://schemas.microsoft.com/office/drawing/2014/main" id="{1E2E0E17-C957-482D-9089-2B5E6B7986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64906" y="323838"/>
            <a:ext cx="8661501" cy="3652791"/>
            <a:chOff x="1764906" y="323838"/>
            <a:chExt cx="8661501" cy="3652791"/>
          </a:xfrm>
        </p:grpSpPr>
        <p:sp>
          <p:nvSpPr>
            <p:cNvPr id="14" name="Rectangle 13">
              <a:extLst>
                <a:ext uri="{FF2B5EF4-FFF2-40B4-BE49-F238E27FC236}">
                  <a16:creationId xmlns:a16="http://schemas.microsoft.com/office/drawing/2014/main" id="{56E31FFA-F89C-45CB-BC94-245430C46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64906" y="323838"/>
              <a:ext cx="8661501" cy="365279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65B283-9232-4423-8424-7ACD094DC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8417" y="647445"/>
              <a:ext cx="8032660" cy="3002215"/>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802B690E-CC9C-4B19-86A3-5FFAE6B34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8235" y="798973"/>
            <a:ext cx="7708813" cy="2662923"/>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 company name&#10;&#10;Description automatically generated">
            <a:extLst>
              <a:ext uri="{FF2B5EF4-FFF2-40B4-BE49-F238E27FC236}">
                <a16:creationId xmlns:a16="http://schemas.microsoft.com/office/drawing/2014/main" id="{34780780-4960-62A7-9A1E-6BED2783409B}"/>
              </a:ext>
            </a:extLst>
          </p:cNvPr>
          <p:cNvPicPr>
            <a:picLocks noChangeAspect="1"/>
          </p:cNvPicPr>
          <p:nvPr/>
        </p:nvPicPr>
        <p:blipFill>
          <a:blip r:embed="rId3"/>
          <a:stretch>
            <a:fillRect/>
          </a:stretch>
        </p:blipFill>
        <p:spPr>
          <a:xfrm>
            <a:off x="2408469" y="1384379"/>
            <a:ext cx="7363579" cy="1527942"/>
          </a:xfrm>
          <a:prstGeom prst="rect">
            <a:avLst/>
          </a:prstGeom>
        </p:spPr>
      </p:pic>
      <p:cxnSp>
        <p:nvCxnSpPr>
          <p:cNvPr id="19" name="Straight Connector 18">
            <a:extLst>
              <a:ext uri="{FF2B5EF4-FFF2-40B4-BE49-F238E27FC236}">
                <a16:creationId xmlns:a16="http://schemas.microsoft.com/office/drawing/2014/main" id="{6244635D-BDF9-4927-B9C1-C463C05538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1" name="Picture 20">
            <a:extLst>
              <a:ext uri="{FF2B5EF4-FFF2-40B4-BE49-F238E27FC236}">
                <a16:creationId xmlns:a16="http://schemas.microsoft.com/office/drawing/2014/main" id="{FD506184-6CF4-4CAB-98E6-2D5BF60F56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09F2B1CD-B32D-4AA5-AD1C-F64A8C4E92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10">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12">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4" descr="A picture containing text, clipart&#10;&#10;Description automatically generated">
            <a:extLst>
              <a:ext uri="{FF2B5EF4-FFF2-40B4-BE49-F238E27FC236}">
                <a16:creationId xmlns:a16="http://schemas.microsoft.com/office/drawing/2014/main" id="{8054538A-C42F-FDBC-5492-141A09150B89}"/>
              </a:ext>
            </a:extLst>
          </p:cNvPr>
          <p:cNvPicPr>
            <a:picLocks noGrp="1" noChangeAspect="1"/>
          </p:cNvPicPr>
          <p:nvPr>
            <p:ph idx="1"/>
          </p:nvPr>
        </p:nvPicPr>
        <p:blipFill rotWithShape="1">
          <a:blip r:embed="rId3"/>
          <a:srcRect b="18182"/>
          <a:stretch/>
        </p:blipFill>
        <p:spPr>
          <a:xfrm>
            <a:off x="20" y="10"/>
            <a:ext cx="12191980" cy="6857990"/>
          </a:xfrm>
          <a:prstGeom prst="rect">
            <a:avLst/>
          </a:prstGeom>
        </p:spPr>
      </p:pic>
    </p:spTree>
    <p:extLst>
      <p:ext uri="{BB962C8B-B14F-4D97-AF65-F5344CB8AC3E}">
        <p14:creationId xmlns:p14="http://schemas.microsoft.com/office/powerpoint/2010/main" val="412369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Rectangle 26">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DFB67-33CB-9BF2-E838-126F19BB9B9A}"/>
              </a:ext>
            </a:extLst>
          </p:cNvPr>
          <p:cNvSpPr>
            <a:spLocks noGrp="1"/>
          </p:cNvSpPr>
          <p:nvPr>
            <p:ph type="title"/>
          </p:nvPr>
        </p:nvSpPr>
        <p:spPr>
          <a:xfrm>
            <a:off x="867031" y="-137509"/>
            <a:ext cx="9405891" cy="1002990"/>
          </a:xfrm>
        </p:spPr>
        <p:txBody>
          <a:bodyPr anchor="ctr">
            <a:normAutofit/>
          </a:bodyPr>
          <a:lstStyle/>
          <a:p>
            <a:r>
              <a:rPr lang="en-US" u="sng" dirty="0"/>
              <a:t>Abstract:</a:t>
            </a:r>
          </a:p>
        </p:txBody>
      </p:sp>
      <p:sp>
        <p:nvSpPr>
          <p:cNvPr id="3" name="Content Placeholder 2">
            <a:extLst>
              <a:ext uri="{FF2B5EF4-FFF2-40B4-BE49-F238E27FC236}">
                <a16:creationId xmlns:a16="http://schemas.microsoft.com/office/drawing/2014/main" id="{22B8CFD0-FCEC-8B5F-E0ED-6654E57FF0E0}"/>
              </a:ext>
            </a:extLst>
          </p:cNvPr>
          <p:cNvSpPr>
            <a:spLocks noGrp="1"/>
          </p:cNvSpPr>
          <p:nvPr>
            <p:ph idx="1"/>
          </p:nvPr>
        </p:nvSpPr>
        <p:spPr>
          <a:xfrm>
            <a:off x="971415" y="1020970"/>
            <a:ext cx="10126137" cy="3948447"/>
          </a:xfrm>
        </p:spPr>
        <p:txBody>
          <a:bodyPr vert="horz" lIns="91440" tIns="45720" rIns="91440" bIns="45720" rtlCol="0" anchor="t">
            <a:noAutofit/>
          </a:bodyPr>
          <a:lstStyle/>
          <a:p>
            <a:pPr marL="0" indent="0">
              <a:buNone/>
            </a:pPr>
            <a:r>
              <a:rPr lang="en-US" dirty="0">
                <a:ea typeface="+mn-lt"/>
                <a:cs typeface="+mn-lt"/>
              </a:rPr>
              <a:t>•The conventional method of taking attendance is done manually by the teacher or the administrator which requires considerable amount of time and efforts also involving errors and proxy attendance.  </a:t>
            </a:r>
            <a:endParaRPr lang="en-US"/>
          </a:p>
          <a:p>
            <a:pPr marL="0" indent="0">
              <a:buNone/>
            </a:pPr>
            <a:r>
              <a:rPr lang="en-US" dirty="0">
                <a:ea typeface="+mn-lt"/>
                <a:cs typeface="+mn-lt"/>
              </a:rPr>
              <a:t>•In this drastic increase in number of students it will be hard for to teachers to give attention to all the students at once and keep eye on every student.</a:t>
            </a:r>
          </a:p>
          <a:p>
            <a:pPr marL="0" indent="0">
              <a:buNone/>
            </a:pPr>
            <a:r>
              <a:rPr lang="en-US" dirty="0">
                <a:ea typeface="+mn-lt"/>
                <a:cs typeface="+mn-lt"/>
              </a:rPr>
              <a:t>•Based on the training given to the model it will predict the attentiveness of students which help relation between student and facility     </a:t>
            </a:r>
            <a:endParaRPr lang="en-US"/>
          </a:p>
          <a:p>
            <a:pPr marL="0" indent="0">
              <a:buNone/>
            </a:pPr>
            <a:r>
              <a:rPr lang="en-US" dirty="0">
                <a:ea typeface="+mn-lt"/>
                <a:cs typeface="+mn-lt"/>
              </a:rPr>
              <a:t>•This can be used as a type of feedback which will help the teacher to improve their teaching strategies based on students' expression in class and it also help teachers to give feedback on students. It will help both students and teacher to improve. </a:t>
            </a:r>
            <a:endParaRPr lang="en-US"/>
          </a:p>
        </p:txBody>
      </p:sp>
      <p:pic>
        <p:nvPicPr>
          <p:cNvPr id="33" name="Picture 32">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05927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372155-0680-C343-FFEA-B4CD55B49FB8}"/>
              </a:ext>
            </a:extLst>
          </p:cNvPr>
          <p:cNvSpPr>
            <a:spLocks noGrp="1"/>
          </p:cNvSpPr>
          <p:nvPr>
            <p:ph type="title"/>
          </p:nvPr>
        </p:nvSpPr>
        <p:spPr>
          <a:xfrm>
            <a:off x="1451579" y="804519"/>
            <a:ext cx="9603275" cy="1049235"/>
          </a:xfrm>
        </p:spPr>
        <p:txBody>
          <a:bodyPr>
            <a:normAutofit/>
          </a:bodyPr>
          <a:lstStyle/>
          <a:p>
            <a:r>
              <a:rPr lang="en-US" dirty="0"/>
              <a:t>Aim:</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1D590905-23E0-2799-6418-6C30272AE556}"/>
              </a:ext>
            </a:extLst>
          </p:cNvPr>
          <p:cNvGraphicFramePr>
            <a:graphicFrameLocks noGrp="1"/>
          </p:cNvGraphicFramePr>
          <p:nvPr>
            <p:ph idx="1"/>
            <p:extLst>
              <p:ext uri="{D42A27DB-BD31-4B8C-83A1-F6EECF244321}">
                <p14:modId xmlns:p14="http://schemas.microsoft.com/office/powerpoint/2010/main" val="2187498678"/>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70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F38CBB2-04B5-4ED2-92CA-ABA779049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9ECE436-E5C5-4600-9DAE-6A66A788E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019D366-13F7-A803-2026-66D84544CD34}"/>
              </a:ext>
            </a:extLst>
          </p:cNvPr>
          <p:cNvSpPr>
            <a:spLocks noGrp="1"/>
          </p:cNvSpPr>
          <p:nvPr>
            <p:ph type="title"/>
          </p:nvPr>
        </p:nvSpPr>
        <p:spPr>
          <a:xfrm>
            <a:off x="1451579" y="804519"/>
            <a:ext cx="5550357" cy="1049235"/>
          </a:xfrm>
        </p:spPr>
        <p:txBody>
          <a:bodyPr>
            <a:normAutofit/>
          </a:bodyPr>
          <a:lstStyle/>
          <a:p>
            <a:r>
              <a:rPr lang="en-US" dirty="0"/>
              <a:t>Proposed system:</a:t>
            </a:r>
          </a:p>
        </p:txBody>
      </p:sp>
      <p:sp>
        <p:nvSpPr>
          <p:cNvPr id="16" name="Rectangle 15">
            <a:extLst>
              <a:ext uri="{FF2B5EF4-FFF2-40B4-BE49-F238E27FC236}">
                <a16:creationId xmlns:a16="http://schemas.microsoft.com/office/drawing/2014/main" id="{A81BF76C-52E4-494B-86F2-4CBAC20E3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EC4D1635-6E11-A3A3-2FFB-709C38DE17CC}"/>
              </a:ext>
            </a:extLst>
          </p:cNvPr>
          <p:cNvSpPr>
            <a:spLocks noGrp="1"/>
          </p:cNvSpPr>
          <p:nvPr>
            <p:ph idx="1"/>
          </p:nvPr>
        </p:nvSpPr>
        <p:spPr>
          <a:xfrm>
            <a:off x="1451579" y="2015732"/>
            <a:ext cx="5550357" cy="3450613"/>
          </a:xfrm>
        </p:spPr>
        <p:txBody>
          <a:bodyPr>
            <a:normAutofit/>
          </a:bodyPr>
          <a:lstStyle/>
          <a:p>
            <a:r>
              <a:rPr lang="en-US" dirty="0"/>
              <a:t>A. </a:t>
            </a:r>
            <a:r>
              <a:rPr lang="en-US" b="1" u="sng" dirty="0"/>
              <a:t>INPUT</a:t>
            </a:r>
          </a:p>
        </p:txBody>
      </p:sp>
      <p:grpSp>
        <p:nvGrpSpPr>
          <p:cNvPr id="18" name="Group 17">
            <a:extLst>
              <a:ext uri="{FF2B5EF4-FFF2-40B4-BE49-F238E27FC236}">
                <a16:creationId xmlns:a16="http://schemas.microsoft.com/office/drawing/2014/main" id="{CD0703AE-95DE-4C43-8272-BB33A5AD4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19" name="Rectangle 18">
              <a:extLst>
                <a:ext uri="{FF2B5EF4-FFF2-40B4-BE49-F238E27FC236}">
                  <a16:creationId xmlns:a16="http://schemas.microsoft.com/office/drawing/2014/main" id="{2FF4B413-F360-4A9A-8F55-79C3961709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129C2B7-6BA1-4DC0-8ED1-044AFBE47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95A90F32-13AB-9D14-5A70-5DB72059F9A5}"/>
              </a:ext>
            </a:extLst>
          </p:cNvPr>
          <p:cNvPicPr>
            <a:picLocks noChangeAspect="1"/>
          </p:cNvPicPr>
          <p:nvPr/>
        </p:nvPicPr>
        <p:blipFill rotWithShape="1">
          <a:blip r:embed="rId2"/>
          <a:srcRect t="492" r="3" b="1916"/>
          <a:stretch/>
        </p:blipFill>
        <p:spPr>
          <a:xfrm>
            <a:off x="8116373" y="1116344"/>
            <a:ext cx="2799103" cy="1850789"/>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5CE44AA7-5106-CE82-6FBE-7A97BAF9799A}"/>
              </a:ext>
            </a:extLst>
          </p:cNvPr>
          <p:cNvPicPr>
            <a:picLocks noChangeAspect="1"/>
          </p:cNvPicPr>
          <p:nvPr/>
        </p:nvPicPr>
        <p:blipFill rotWithShape="1">
          <a:blip r:embed="rId3"/>
          <a:srcRect t="5858" r="3" b="16810"/>
          <a:stretch/>
        </p:blipFill>
        <p:spPr>
          <a:xfrm>
            <a:off x="8116373" y="3131726"/>
            <a:ext cx="2799103" cy="1850790"/>
          </a:xfrm>
          <a:prstGeom prst="rect">
            <a:avLst/>
          </a:prstGeom>
        </p:spPr>
      </p:pic>
      <p:pic>
        <p:nvPicPr>
          <p:cNvPr id="22" name="Picture 21">
            <a:extLst>
              <a:ext uri="{FF2B5EF4-FFF2-40B4-BE49-F238E27FC236}">
                <a16:creationId xmlns:a16="http://schemas.microsoft.com/office/drawing/2014/main" id="{0C24E7C2-F39B-4280-9B81-F15BBD93C3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F381DAA9-C4BA-4BB3-8F4B-3BC4B43EB3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 name="Picture 5">
            <a:extLst>
              <a:ext uri="{FF2B5EF4-FFF2-40B4-BE49-F238E27FC236}">
                <a16:creationId xmlns:a16="http://schemas.microsoft.com/office/drawing/2014/main" id="{76EA91EA-F81A-7299-7188-2F9ED0DE6B11}"/>
              </a:ext>
            </a:extLst>
          </p:cNvPr>
          <p:cNvPicPr>
            <a:picLocks noChangeAspect="1"/>
          </p:cNvPicPr>
          <p:nvPr/>
        </p:nvPicPr>
        <p:blipFill>
          <a:blip r:embed="rId5"/>
          <a:stretch>
            <a:fillRect/>
          </a:stretch>
        </p:blipFill>
        <p:spPr>
          <a:xfrm>
            <a:off x="235907" y="2821983"/>
            <a:ext cx="7106432" cy="2852854"/>
          </a:xfrm>
          <a:prstGeom prst="rect">
            <a:avLst/>
          </a:prstGeom>
        </p:spPr>
      </p:pic>
    </p:spTree>
    <p:extLst>
      <p:ext uri="{BB962C8B-B14F-4D97-AF65-F5344CB8AC3E}">
        <p14:creationId xmlns:p14="http://schemas.microsoft.com/office/powerpoint/2010/main" val="381230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41CD849-31E5-C094-C41A-CDE46B7CBD4E}"/>
              </a:ext>
            </a:extLst>
          </p:cNvPr>
          <p:cNvSpPr>
            <a:spLocks noGrp="1"/>
          </p:cNvSpPr>
          <p:nvPr>
            <p:ph type="title"/>
          </p:nvPr>
        </p:nvSpPr>
        <p:spPr>
          <a:xfrm>
            <a:off x="755893" y="2194039"/>
            <a:ext cx="2823919" cy="1868760"/>
          </a:xfrm>
        </p:spPr>
        <p:txBody>
          <a:bodyPr vert="horz" lIns="91440" tIns="45720" rIns="91440" bIns="0" rtlCol="0" anchor="b">
            <a:normAutofit/>
          </a:bodyPr>
          <a:lstStyle/>
          <a:p>
            <a:pPr algn="ctr"/>
            <a:r>
              <a:rPr lang="en-US" sz="2400" b="1" dirty="0">
                <a:ea typeface="+mj-lt"/>
                <a:cs typeface="+mj-lt"/>
              </a:rPr>
              <a:t>Facial expression recognition Dataset   </a:t>
            </a:r>
            <a:endParaRPr lang="en-US" sz="2400"/>
          </a:p>
          <a:p>
            <a:endParaRPr lang="en-US" sz="3600" dirty="0"/>
          </a:p>
        </p:txBody>
      </p:sp>
      <p:cxnSp>
        <p:nvCxnSpPr>
          <p:cNvPr id="21" name="Straight Connector 2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4" name="Rectangle 2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19977675-BF8D-AB58-D82F-65F3DD10C1F5}"/>
              </a:ext>
            </a:extLst>
          </p:cNvPr>
          <p:cNvPicPr>
            <a:picLocks noChangeAspect="1"/>
          </p:cNvPicPr>
          <p:nvPr/>
        </p:nvPicPr>
        <p:blipFill>
          <a:blip r:embed="rId3"/>
          <a:stretch>
            <a:fillRect/>
          </a:stretch>
        </p:blipFill>
        <p:spPr>
          <a:xfrm>
            <a:off x="4964483" y="980111"/>
            <a:ext cx="5600370" cy="4248246"/>
          </a:xfrm>
          <a:prstGeom prst="rect">
            <a:avLst/>
          </a:prstGeom>
        </p:spPr>
      </p:pic>
    </p:spTree>
    <p:extLst>
      <p:ext uri="{BB962C8B-B14F-4D97-AF65-F5344CB8AC3E}">
        <p14:creationId xmlns:p14="http://schemas.microsoft.com/office/powerpoint/2010/main" val="2924263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4" name="Rectangle 23">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8C28922-BBA1-1A42-8226-E519712D7D7C}"/>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u="sng"/>
              <a:t>Flow chart:</a:t>
            </a:r>
          </a:p>
          <a:p>
            <a:endParaRPr lang="en-US" sz="3600"/>
          </a:p>
        </p:txBody>
      </p:sp>
      <p:cxnSp>
        <p:nvCxnSpPr>
          <p:cNvPr id="28" name="Straight Connector 27">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30" name="Group 29">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31" name="Rectangle 30">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3254B668-8987-78BD-ECE5-A9C5654B8875}"/>
              </a:ext>
            </a:extLst>
          </p:cNvPr>
          <p:cNvPicPr>
            <a:picLocks noGrp="1" noChangeAspect="1"/>
          </p:cNvPicPr>
          <p:nvPr>
            <p:ph idx="1"/>
          </p:nvPr>
        </p:nvPicPr>
        <p:blipFill>
          <a:blip r:embed="rId3"/>
          <a:stretch>
            <a:fillRect/>
          </a:stretch>
        </p:blipFill>
        <p:spPr>
          <a:xfrm>
            <a:off x="7035428" y="987557"/>
            <a:ext cx="1652725" cy="4123749"/>
          </a:xfrm>
          <a:prstGeom prst="rect">
            <a:avLst/>
          </a:prstGeom>
        </p:spPr>
      </p:pic>
      <p:pic>
        <p:nvPicPr>
          <p:cNvPr id="36" name="Picture 35">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37">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28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03ED539-2617-B8E9-37A7-370A39AE4081}"/>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c. output</a:t>
            </a:r>
          </a:p>
        </p:txBody>
      </p:sp>
      <p:cxnSp>
        <p:nvCxnSpPr>
          <p:cNvPr id="21" name="Straight Connector 2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4" name="Rectangle 2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B2F05B02-9DBC-D683-B0D0-4B70418C08B9}"/>
              </a:ext>
            </a:extLst>
          </p:cNvPr>
          <p:cNvPicPr>
            <a:picLocks noChangeAspect="1"/>
          </p:cNvPicPr>
          <p:nvPr/>
        </p:nvPicPr>
        <p:blipFill>
          <a:blip r:embed="rId3"/>
          <a:stretch>
            <a:fillRect/>
          </a:stretch>
        </p:blipFill>
        <p:spPr>
          <a:xfrm>
            <a:off x="4756169" y="985381"/>
            <a:ext cx="2345635" cy="4114800"/>
          </a:xfrm>
          <a:prstGeom prst="rect">
            <a:avLst/>
          </a:prstGeom>
        </p:spPr>
      </p:pic>
      <p:pic>
        <p:nvPicPr>
          <p:cNvPr id="7" name="Picture 7">
            <a:extLst>
              <a:ext uri="{FF2B5EF4-FFF2-40B4-BE49-F238E27FC236}">
                <a16:creationId xmlns:a16="http://schemas.microsoft.com/office/drawing/2014/main" id="{6C8747D8-4824-30AB-65F6-172C05665212}"/>
              </a:ext>
            </a:extLst>
          </p:cNvPr>
          <p:cNvPicPr>
            <a:picLocks noChangeAspect="1"/>
          </p:cNvPicPr>
          <p:nvPr/>
        </p:nvPicPr>
        <p:blipFill>
          <a:blip r:embed="rId4"/>
          <a:stretch>
            <a:fillRect/>
          </a:stretch>
        </p:blipFill>
        <p:spPr>
          <a:xfrm>
            <a:off x="8106427" y="1154685"/>
            <a:ext cx="2743200" cy="2774109"/>
          </a:xfrm>
          <a:prstGeom prst="rect">
            <a:avLst/>
          </a:prstGeom>
        </p:spPr>
      </p:pic>
    </p:spTree>
    <p:extLst>
      <p:ext uri="{BB962C8B-B14F-4D97-AF65-F5344CB8AC3E}">
        <p14:creationId xmlns:p14="http://schemas.microsoft.com/office/powerpoint/2010/main" val="2770653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E3C34-F508-BDBB-CDD6-BE708342BC51}"/>
              </a:ext>
            </a:extLst>
          </p:cNvPr>
          <p:cNvSpPr>
            <a:spLocks noGrp="1"/>
          </p:cNvSpPr>
          <p:nvPr>
            <p:ph type="title"/>
          </p:nvPr>
        </p:nvSpPr>
        <p:spPr>
          <a:xfrm>
            <a:off x="1451579" y="804519"/>
            <a:ext cx="9603275" cy="1049235"/>
          </a:xfrm>
        </p:spPr>
        <p:txBody>
          <a:bodyPr>
            <a:normAutofit/>
          </a:bodyPr>
          <a:lstStyle/>
          <a:p>
            <a:r>
              <a:rPr lang="en-US" dirty="0" err="1"/>
              <a:t>SummAry</a:t>
            </a:r>
            <a:r>
              <a:rPr lang="en-US" dirty="0"/>
              <a:t>:</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25EBD928-9554-09CF-EF85-42C4B02205DA}"/>
              </a:ext>
            </a:extLst>
          </p:cNvPr>
          <p:cNvGraphicFramePr>
            <a:graphicFrameLocks noGrp="1"/>
          </p:cNvGraphicFramePr>
          <p:nvPr>
            <p:ph idx="1"/>
            <p:extLst>
              <p:ext uri="{D42A27DB-BD31-4B8C-83A1-F6EECF244321}">
                <p14:modId xmlns:p14="http://schemas.microsoft.com/office/powerpoint/2010/main" val="2075041301"/>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93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42AFF-CDDD-C093-9095-1A067A55DAA7}"/>
              </a:ext>
            </a:extLst>
          </p:cNvPr>
          <p:cNvSpPr>
            <a:spLocks noGrp="1"/>
          </p:cNvSpPr>
          <p:nvPr>
            <p:ph type="title"/>
          </p:nvPr>
        </p:nvSpPr>
        <p:spPr/>
        <p:txBody>
          <a:bodyPr/>
          <a:lstStyle/>
          <a:p>
            <a:r>
              <a:rPr lang="en-US" b="1" u="sng" dirty="0">
                <a:ea typeface="+mj-lt"/>
                <a:cs typeface="+mj-lt"/>
              </a:rPr>
              <a:t>References</a:t>
            </a:r>
            <a:endParaRPr lang="en-US" dirty="0"/>
          </a:p>
        </p:txBody>
      </p:sp>
      <p:sp>
        <p:nvSpPr>
          <p:cNvPr id="3" name="Content Placeholder 2">
            <a:extLst>
              <a:ext uri="{FF2B5EF4-FFF2-40B4-BE49-F238E27FC236}">
                <a16:creationId xmlns:a16="http://schemas.microsoft.com/office/drawing/2014/main" id="{81E2762C-FA11-B605-E063-32A3890A77AC}"/>
              </a:ext>
            </a:extLst>
          </p:cNvPr>
          <p:cNvSpPr>
            <a:spLocks noGrp="1"/>
          </p:cNvSpPr>
          <p:nvPr>
            <p:ph idx="1"/>
          </p:nvPr>
        </p:nvSpPr>
        <p:spPr/>
        <p:txBody>
          <a:bodyPr>
            <a:normAutofit fontScale="55000" lnSpcReduction="20000"/>
          </a:bodyPr>
          <a:lstStyle/>
          <a:p>
            <a:r>
              <a:rPr lang="en-US" dirty="0">
                <a:ea typeface="+mn-lt"/>
                <a:cs typeface="+mn-lt"/>
              </a:rPr>
              <a:t>•Automated Attendance System using Machine Learning Approach </a:t>
            </a:r>
            <a:r>
              <a:rPr lang="en-US" dirty="0" err="1">
                <a:ea typeface="+mn-lt"/>
                <a:cs typeface="+mn-lt"/>
              </a:rPr>
              <a:t>Hemantkumar</a:t>
            </a:r>
            <a:r>
              <a:rPr lang="en-US" dirty="0">
                <a:ea typeface="+mn-lt"/>
                <a:cs typeface="+mn-lt"/>
              </a:rPr>
              <a:t> Rathod, Yudhisthir Ware, Snehal Sane, Suresh </a:t>
            </a:r>
            <a:r>
              <a:rPr lang="en-US" dirty="0" err="1">
                <a:ea typeface="+mn-lt"/>
                <a:cs typeface="+mn-lt"/>
              </a:rPr>
              <a:t>Raulo</a:t>
            </a:r>
            <a:r>
              <a:rPr lang="en-US" dirty="0">
                <a:ea typeface="+mn-lt"/>
                <a:cs typeface="+mn-lt"/>
              </a:rPr>
              <a:t>, Vishal </a:t>
            </a:r>
            <a:r>
              <a:rPr lang="en-US" dirty="0" err="1">
                <a:ea typeface="+mn-lt"/>
                <a:cs typeface="+mn-lt"/>
              </a:rPr>
              <a:t>Pakhare</a:t>
            </a:r>
            <a:r>
              <a:rPr lang="en-US" dirty="0">
                <a:ea typeface="+mn-lt"/>
                <a:cs typeface="+mn-lt"/>
              </a:rPr>
              <a:t> and Imdad A. Rizvi Department of Electronics and Telecommunication Engineering, Terna Engineering College, Navi Mumbai, Maharashtra, INDIA</a:t>
            </a:r>
            <a:endParaRPr lang="en-US" dirty="0"/>
          </a:p>
          <a:p>
            <a:r>
              <a:rPr lang="en-US" dirty="0">
                <a:ea typeface="+mn-lt"/>
                <a:cs typeface="+mn-lt"/>
              </a:rPr>
              <a:t>•Face Recognition Based Attendance System Using Machine Learning Algorithms Radhika C. </a:t>
            </a:r>
            <a:r>
              <a:rPr lang="en-US" dirty="0" err="1">
                <a:ea typeface="+mn-lt"/>
                <a:cs typeface="+mn-lt"/>
              </a:rPr>
              <a:t>Damale</a:t>
            </a:r>
            <a:r>
              <a:rPr lang="en-US" dirty="0">
                <a:ea typeface="+mn-lt"/>
                <a:cs typeface="+mn-lt"/>
              </a:rPr>
              <a:t> Department of Electronics and Telecommunication Cummins College of Engineering for Women Pune, Maharashtra, India radhika.damale@cumminscollege.in </a:t>
            </a:r>
            <a:r>
              <a:rPr lang="en-US" dirty="0" err="1">
                <a:ea typeface="+mn-lt"/>
                <a:cs typeface="+mn-lt"/>
              </a:rPr>
              <a:t>Prof.Bageshree.V.Pathak</a:t>
            </a:r>
            <a:r>
              <a:rPr lang="en-US" dirty="0">
                <a:ea typeface="+mn-lt"/>
                <a:cs typeface="+mn-lt"/>
              </a:rPr>
              <a:t> Department of Electronics and Telecommunication Cummins College of Engineering for Women Pune, Maharashtra, India bageshree.pathak@cumminscollege.in </a:t>
            </a:r>
            <a:endParaRPr lang="en-US" dirty="0"/>
          </a:p>
          <a:p>
            <a:r>
              <a:rPr lang="en-US" dirty="0">
                <a:ea typeface="+mn-lt"/>
                <a:cs typeface="+mn-lt"/>
              </a:rPr>
              <a:t>•FaceTime – Deep Learning Based Face Recognition Attendance System Marko </a:t>
            </a:r>
            <a:r>
              <a:rPr lang="en-US" dirty="0" err="1">
                <a:ea typeface="+mn-lt"/>
                <a:cs typeface="+mn-lt"/>
              </a:rPr>
              <a:t>Arsenovic</a:t>
            </a:r>
            <a:r>
              <a:rPr lang="en-US" dirty="0">
                <a:ea typeface="+mn-lt"/>
                <a:cs typeface="+mn-lt"/>
              </a:rPr>
              <a:t>, Srdjan </a:t>
            </a:r>
            <a:r>
              <a:rPr lang="en-US" dirty="0" err="1">
                <a:ea typeface="+mn-lt"/>
                <a:cs typeface="+mn-lt"/>
              </a:rPr>
              <a:t>Sladojevic</a:t>
            </a:r>
            <a:r>
              <a:rPr lang="en-US" dirty="0">
                <a:ea typeface="+mn-lt"/>
                <a:cs typeface="+mn-lt"/>
              </a:rPr>
              <a:t>, Andras </a:t>
            </a:r>
            <a:r>
              <a:rPr lang="en-US" dirty="0" err="1">
                <a:ea typeface="+mn-lt"/>
                <a:cs typeface="+mn-lt"/>
              </a:rPr>
              <a:t>Anderla</a:t>
            </a:r>
            <a:r>
              <a:rPr lang="en-US" dirty="0">
                <a:ea typeface="+mn-lt"/>
                <a:cs typeface="+mn-lt"/>
              </a:rPr>
              <a:t>, Darko Stefanovic University of Novi Sad, Faculty of Technical Sciences, Novi Sad, Serbia arsenovic@uns.ac.rs, sladojevic@uns.ac.rs, andras@uns.ac.rs, darkoste@uns.ac.rs </a:t>
            </a:r>
            <a:endParaRPr lang="en-US" dirty="0"/>
          </a:p>
          <a:p>
            <a:r>
              <a:rPr lang="en-US" dirty="0">
                <a:ea typeface="+mn-lt"/>
                <a:cs typeface="+mn-lt"/>
              </a:rPr>
              <a:t> Smart Attendance System Using Face Recognition -FP-International Journal of Computer Science Research (IJCSR) Volume 2, Issue 2, Pages 68-72, June 2015 68 Chaudhari Sagar P Pravara Rural Engineering College, Loni </a:t>
            </a:r>
            <a:r>
              <a:rPr lang="en-US" dirty="0" err="1">
                <a:ea typeface="+mn-lt"/>
                <a:cs typeface="+mn-lt"/>
              </a:rPr>
              <a:t>Rahata</a:t>
            </a:r>
            <a:r>
              <a:rPr lang="en-US" dirty="0">
                <a:ea typeface="+mn-lt"/>
                <a:cs typeface="+mn-lt"/>
              </a:rPr>
              <a:t>, Ahmednagar, (M.S.) Kulkarni Satyajit Devidas Pravara Rural Engineering College, </a:t>
            </a:r>
            <a:r>
              <a:rPr lang="en-US" dirty="0" err="1">
                <a:ea typeface="+mn-lt"/>
                <a:cs typeface="+mn-lt"/>
              </a:rPr>
              <a:t>LoniRahata</a:t>
            </a:r>
            <a:r>
              <a:rPr lang="en-US" dirty="0">
                <a:ea typeface="+mn-lt"/>
                <a:cs typeface="+mn-lt"/>
              </a:rPr>
              <a:t>, Ahmednagar, (M.S.) Prof G.R </a:t>
            </a:r>
            <a:r>
              <a:rPr lang="en-US" dirty="0" err="1">
                <a:ea typeface="+mn-lt"/>
                <a:cs typeface="+mn-lt"/>
              </a:rPr>
              <a:t>Surawanshi</a:t>
            </a:r>
            <a:r>
              <a:rPr lang="en-US" dirty="0">
                <a:ea typeface="+mn-lt"/>
                <a:cs typeface="+mn-lt"/>
              </a:rPr>
              <a:t> Pravara Rural Engineering College, Loni </a:t>
            </a:r>
            <a:r>
              <a:rPr lang="en-US" dirty="0" err="1">
                <a:ea typeface="+mn-lt"/>
                <a:cs typeface="+mn-lt"/>
              </a:rPr>
              <a:t>Rahata</a:t>
            </a:r>
            <a:r>
              <a:rPr lang="en-US" dirty="0">
                <a:ea typeface="+mn-lt"/>
                <a:cs typeface="+mn-lt"/>
              </a:rPr>
              <a:t>, Ahmednagar, (M.S.)</a:t>
            </a:r>
            <a:endParaRPr lang="en-US" dirty="0"/>
          </a:p>
          <a:p>
            <a:r>
              <a:rPr lang="en-US" dirty="0">
                <a:ea typeface="+mn-lt"/>
                <a:cs typeface="+mn-lt"/>
              </a:rPr>
              <a:t>Face Detection and Recognition Based on Visual Attention Mechanism Guidance Model in Unrestricted Posture -School of Mechanical and Electrical Engineering, Guangdong Industry Polytechnic, Guangzhou, China Correspondence should be addressed to </a:t>
            </a:r>
            <a:r>
              <a:rPr lang="en-US" dirty="0" err="1">
                <a:ea typeface="+mn-lt"/>
                <a:cs typeface="+mn-lt"/>
              </a:rPr>
              <a:t>Zhenguo</a:t>
            </a:r>
            <a:r>
              <a:rPr lang="en-US" dirty="0">
                <a:ea typeface="+mn-lt"/>
                <a:cs typeface="+mn-lt"/>
              </a:rPr>
              <a:t> Yuan; 2016001053@gdip.edu.cn Received 14 April 2020; Revised 28 April 2020; Accepted 6 May 2020; Published 20 May 2020 Academic Editor: Chenxi Huang</a:t>
            </a:r>
            <a:endParaRPr lang="en-US" dirty="0"/>
          </a:p>
        </p:txBody>
      </p:sp>
    </p:spTree>
    <p:extLst>
      <p:ext uri="{BB962C8B-B14F-4D97-AF65-F5344CB8AC3E}">
        <p14:creationId xmlns:p14="http://schemas.microsoft.com/office/powerpoint/2010/main" val="75037006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TF10001119</Template>
  <TotalTime>0</TotalTime>
  <Words>1</Words>
  <Application>Microsoft Office PowerPoint</Application>
  <PresentationFormat>Widescreen</PresentationFormat>
  <Paragraphs>1</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Gallery</vt:lpstr>
      <vt:lpstr>ATTENTIVENESS WITH ATTENDANCE SURVEY MODEL USING FACE RECOGNITION</vt:lpstr>
      <vt:lpstr>Abstract:</vt:lpstr>
      <vt:lpstr>Aim:</vt:lpstr>
      <vt:lpstr>Proposed system:</vt:lpstr>
      <vt:lpstr>Facial expression recognition Dataset    </vt:lpstr>
      <vt:lpstr>Flow chart: </vt:lpstr>
      <vt:lpstr>c. output</vt:lpstr>
      <vt:lpstr>SummAry:</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285</cp:revision>
  <dcterms:created xsi:type="dcterms:W3CDTF">2022-08-27T08:25:04Z</dcterms:created>
  <dcterms:modified xsi:type="dcterms:W3CDTF">2022-12-22T04:21:58Z</dcterms:modified>
</cp:coreProperties>
</file>